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CF5F8-A3AE-4B34-9185-5268A67BD646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A68B0-BA63-4272-9EE4-3590F4F69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Vet Science CDE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Breed Species ID</a:t>
            </a:r>
          </a:p>
          <a:p>
            <a:r>
              <a:rPr lang="en-US" dirty="0" smtClean="0"/>
              <a:t>Poultry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Cornish Chicken</a:t>
            </a:r>
            <a:endParaRPr lang="en-US" dirty="0"/>
          </a:p>
        </p:txBody>
      </p:sp>
      <p:pic>
        <p:nvPicPr>
          <p:cNvPr id="4" name="Content Placeholder 3" descr="cornishchicke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676400"/>
            <a:ext cx="7172348" cy="477287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Leghorn Chicken</a:t>
            </a:r>
            <a:endParaRPr lang="en-US" dirty="0"/>
          </a:p>
        </p:txBody>
      </p:sp>
      <p:pic>
        <p:nvPicPr>
          <p:cNvPr id="4" name="Content Placeholder 3" descr="leghor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600200"/>
            <a:ext cx="6743701" cy="4495800"/>
          </a:xfrm>
        </p:spPr>
      </p:pic>
      <p:sp>
        <p:nvSpPr>
          <p:cNvPr id="5" name="TextBox 4"/>
          <p:cNvSpPr txBox="1"/>
          <p:nvPr/>
        </p:nvSpPr>
        <p:spPr>
          <a:xfrm>
            <a:off x="1447800" y="6248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 also be red.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Rhode Island Red</a:t>
            </a:r>
            <a:endParaRPr lang="en-US" dirty="0"/>
          </a:p>
        </p:txBody>
      </p:sp>
      <p:pic>
        <p:nvPicPr>
          <p:cNvPr id="4" name="Content Placeholder 3" descr="rhodeislandr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288312"/>
            <a:ext cx="4114800" cy="534780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Plymouth Rock</a:t>
            </a:r>
            <a:endParaRPr lang="en-US" dirty="0"/>
          </a:p>
        </p:txBody>
      </p:sp>
      <p:pic>
        <p:nvPicPr>
          <p:cNvPr id="4" name="Content Placeholder 3" descr="plymouthr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371600"/>
            <a:ext cx="6598708" cy="494903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</a:t>
            </a:r>
            <a:endParaRPr lang="en-US" dirty="0"/>
          </a:p>
        </p:txBody>
      </p:sp>
      <p:pic>
        <p:nvPicPr>
          <p:cNvPr id="4" name="Content Placeholder 3" descr="duc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3228" y="1524000"/>
            <a:ext cx="7242572" cy="482838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Geese</a:t>
            </a:r>
            <a:endParaRPr lang="en-US" dirty="0"/>
          </a:p>
        </p:txBody>
      </p:sp>
      <p:pic>
        <p:nvPicPr>
          <p:cNvPr id="4" name="Content Placeholder 3" descr="goo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397000"/>
            <a:ext cx="3886200" cy="5181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Quail</a:t>
            </a:r>
            <a:endParaRPr lang="en-US" dirty="0"/>
          </a:p>
        </p:txBody>
      </p:sp>
      <p:pic>
        <p:nvPicPr>
          <p:cNvPr id="4" name="Content Placeholder 3" descr="quai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43767" y="1676400"/>
            <a:ext cx="6681033" cy="438970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Turkey</a:t>
            </a:r>
            <a:endParaRPr lang="en-US" dirty="0"/>
          </a:p>
        </p:txBody>
      </p:sp>
      <p:pic>
        <p:nvPicPr>
          <p:cNvPr id="4" name="Content Placeholder 3" descr="turke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570457"/>
            <a:ext cx="5410200" cy="493283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A6BD98C60624FB53B0EE389E65A82" ma:contentTypeVersion="0" ma:contentTypeDescription="Create a new document." ma:contentTypeScope="" ma:versionID="111e6bbe3fe0884f34195d87066c8e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866d9e88987659e8cd9fc465e762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3BD3EE-043F-46A6-AFD0-8E2AFB2814C9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81995A-99B7-409B-B302-BF557108CA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D48313-C4A9-4C63-BD40-47284A143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Vet Science CDE</vt:lpstr>
      <vt:lpstr>Cornish Chicken</vt:lpstr>
      <vt:lpstr>Leghorn Chicken</vt:lpstr>
      <vt:lpstr>Rhode Island Red</vt:lpstr>
      <vt:lpstr>Plymouth Rock</vt:lpstr>
      <vt:lpstr>Duck</vt:lpstr>
      <vt:lpstr>Geese</vt:lpstr>
      <vt:lpstr>Quail</vt:lpstr>
      <vt:lpstr>Turkey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 Science CDE</dc:title>
  <dc:creator>cfleshner</dc:creator>
  <cp:lastModifiedBy>Markketelhut</cp:lastModifiedBy>
  <cp:revision>3</cp:revision>
  <dcterms:created xsi:type="dcterms:W3CDTF">2013-04-05T15:36:40Z</dcterms:created>
  <dcterms:modified xsi:type="dcterms:W3CDTF">2015-08-07T14:36:29Z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0x0101008F6A6BD98C60624FB53B0EE389E65A82</vt:lpwstr>
  </property>
  <property fmtid="{D5CDD505-2E9C-101B-9397-08002B2CF9AE}" pid="3" name="IsMyDocuments">
    <vt:bool>true</vt:bool>
  </property>
</Properties>
</file>