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81" r:id="rId6"/>
    <p:sldId id="305" r:id="rId7"/>
    <p:sldId id="273" r:id="rId8"/>
    <p:sldId id="291" r:id="rId9"/>
    <p:sldId id="296" r:id="rId10"/>
    <p:sldId id="297" r:id="rId11"/>
    <p:sldId id="300" r:id="rId12"/>
    <p:sldId id="304" r:id="rId13"/>
    <p:sldId id="262" r:id="rId14"/>
    <p:sldId id="271" r:id="rId15"/>
    <p:sldId id="275" r:id="rId16"/>
    <p:sldId id="293" r:id="rId17"/>
    <p:sldId id="299" r:id="rId18"/>
    <p:sldId id="306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88DB-2EE1-46AB-8279-8787BE8880D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3F97-B8D4-487F-AFB4-3C5F44962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cas.vanderbilt.edu/bioimages/biohires/p/hpist--lffasicles1109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plantflowerid.com/Honeylocust.ph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 Resources CDE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Trees and Shrubs</a:t>
            </a:r>
          </a:p>
          <a:p>
            <a:r>
              <a:rPr lang="en-US" dirty="0"/>
              <a:t>Hardwood and Softwood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</a:t>
            </a:r>
            <a:r>
              <a:rPr lang="en-US" baseline="0" dirty="0"/>
              <a:t> Oak -- #19</a:t>
            </a:r>
            <a:endParaRPr lang="en-US" dirty="0"/>
          </a:p>
        </p:txBody>
      </p:sp>
      <p:pic>
        <p:nvPicPr>
          <p:cNvPr id="25602" name="Picture 2" descr="https://encrypted-tbn3.google.com/images?q=tbn:ANd9GcS5HfaIWINlXxFKvdu_1H0T9Z2DAZRSJ52BpA714twcRQAQtG1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3188367" cy="2286000"/>
          </a:xfrm>
          <a:prstGeom prst="rect">
            <a:avLst/>
          </a:prstGeom>
          <a:noFill/>
        </p:spPr>
      </p:pic>
      <p:pic>
        <p:nvPicPr>
          <p:cNvPr id="25604" name="Picture 4" descr="http://www.personal.psu.edu/peb3/plant_web/Fagaceae/Northern_Red_Oak_01b_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6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Olive -- #20</a:t>
            </a:r>
          </a:p>
        </p:txBody>
      </p:sp>
      <p:pic>
        <p:nvPicPr>
          <p:cNvPr id="24578" name="Picture 2" descr="http://www.extension.iastate.edu/forestry/iowa_trees/tree_id_photos/RUSSIAN_OLIVE_le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4114800" cy="3090930"/>
          </a:xfrm>
          <a:prstGeom prst="rect">
            <a:avLst/>
          </a:prstGeom>
          <a:noFill/>
        </p:spPr>
      </p:pic>
      <p:pic>
        <p:nvPicPr>
          <p:cNvPr id="24580" name="Picture 4" descr="https://encrypted-tbn0.google.com/images?q=tbn:ANd9GcQRqcBtxQdrjBj1gBaolDQBc-F71UyAdt7W2PYB3USLkDBiliqg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91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</a:t>
            </a:r>
            <a:r>
              <a:rPr lang="en-US" baseline="0" dirty="0"/>
              <a:t> Maple -- #23</a:t>
            </a:r>
            <a:endParaRPr lang="en-US" dirty="0"/>
          </a:p>
        </p:txBody>
      </p:sp>
      <p:pic>
        <p:nvPicPr>
          <p:cNvPr id="21506" name="Picture 2" descr="http://maple.dnr.cornell.edu/images/TreeQuiz/LEA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3505200" cy="2443018"/>
          </a:xfrm>
          <a:prstGeom prst="rect">
            <a:avLst/>
          </a:prstGeom>
          <a:noFill/>
        </p:spPr>
      </p:pic>
      <p:pic>
        <p:nvPicPr>
          <p:cNvPr id="21508" name="Picture 4" descr="http://www.waterfordvillage.org/graphics/nature/sugar-maple-le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387" y="3200400"/>
            <a:ext cx="4441613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Austrian Pine -- #26</a:t>
            </a:r>
          </a:p>
        </p:txBody>
      </p:sp>
      <p:pic>
        <p:nvPicPr>
          <p:cNvPr id="3" name="Picture 6" descr="Pinusnig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277917" cy="213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encrypted-tbn2.gstatic.com/images?q=tbn:ANd9GcTyAKFCg0qymWMR99YOfV1hL6kJavUi7Q6KRWCTZ327mFPpj53d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2695575" cy="2019301"/>
          </a:xfrm>
          <a:prstGeom prst="rect">
            <a:avLst/>
          </a:prstGeom>
          <a:noFill/>
        </p:spPr>
      </p:pic>
      <p:pic>
        <p:nvPicPr>
          <p:cNvPr id="19460" name="Picture 4" descr="http://www.dirtdoctor.com/pics/content_img.7517.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38600"/>
            <a:ext cx="2404414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Blue Spruce -- #27</a:t>
            </a:r>
          </a:p>
        </p:txBody>
      </p:sp>
      <p:pic>
        <p:nvPicPr>
          <p:cNvPr id="29698" name="Picture 2" descr="http://bioweb.uwlax.edu/bio203/s2009/loch_spen/bluespruc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2381250" cy="2381250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hMSERQTExQWFRUWFxsYGBgXGRceHBscHRsYHBwbGxsYHCgeGBwjHR0ZIC8gIycpLC0sGCIxNTAqNSYrLCkBCQoKDgwOGg8PGiwkHyQsLCwsLCwsLCwpLCwsLCwsLCwsLCwsLCwsLCwsLCwsLCwsLCwsLCwsLCwsLCwsLCwsLP/AABEIAMIBAwMBIgACEQEDEQH/xAAbAAADAAMBAQAAAAAAAAAAAAADBAUAAgYBB//EAEMQAAIBAgQEBAMGBQIEBQUBAAECEQMhAAQSMSJBUWEFE3GBMpGhBkJSYrHwFCNyweEz0YKSsvEVY3OiwiRDk8PSFv/EABkBAAMBAQEAAAAAAAAAAAAAAAECAwQABf/EACoRAAICAQQBAwMEAwAAAAAAAAABAhEhAxIxQVETImEy0fAUcYGRBEKx/9oADAMBAAIRAxEAPwCL4elIAmlUZJHxOCZH5QWv8sVNaKq6qhZosagUMe96cqPkMCo6nEqVVAIDK9OPQQnphnVTHDq8xjzYEj6AfXHSXZnXhEvN5enUamiFSs6jDAg2iTzJg2n/ADhfMfZ9nqAroXy20gMyqLE7E/ESbkC88tsVKgULZAtRpixEBTNt7mOXTAnkpqUiqjCSCAWB/qEE+4xFRVsrJOMUgTEqSv8AH6QCeFPOMX2soGHslm0VdNTNeex+EMHCn+qJ18rW23xBz+iop0gioo4lO7DlB5kfPbpil4fSWgiEjVXcWm0dx+GB8TeoGGjaeCLqhygW80IAqXJ4AthBnlK722N/fAst4ijFqlNQqqrqzN8YK6YA3gcQNhvjRcnmFp13RgjuAFJqIoGwFi0Cwm/WL4oq48vjQPr+KKlAC4WYKgEie829MGvLGbXCI3iNOr5dN2VyNRGpputmUydwZI/7Yk5vNiN9LQPcAn+xAx2dClCnQtSkBYatJVgOdm4hf9xiVnfBcs6HjVKtidQemkExwlSQJNri2FcfI+n9RFfM6qYa4LF9MNsaYUgySdzIt07nD9OqtNU1hSXUNbiAsCQIFup9bcp1zXgrCmTTQRTSoAEBb4yNjJ3Go+sYdVvOrU9Mfw60psJgAElQeRtEYFdFvUk/chhCzMXkBQW1MRpCg2K9KjW3AuItONWz9JmphKmrTJggrLRIIEfrtj2h/Pm+mnKwIkaRqMDo5JBJ5RywSrk0qcMKo1XKQSJI3O6yARbl6YeKaWBHNN+5f0GoVljjYEtJI3sOX9I/t643DF3V2+H7ixB9SJ39dvniOKegrohuMLLqAVLSYBBiAOw5YZoebUIJlSsgI5VAxIMHbi9AcPu8r7A9O8xZZ/ixBYiY5C/69Tj1c0wgmDUfZTNgIn2AIvzPbZPLVX0DWpDDfTdZ68MiOk/i7X3o0pYsDxGBq6KJMT6/UnDc8EXFrkfyKQLnUoG7XLNzZotp9r7CIwwcxAMfGZgcwdLMCe8AQNhOEKGZUGBGlOvM30j5/wB+mAUCQzQYvqqOfxRe3f8AD/gYDYtDnh+XZcqyywepqki76S1lE8yN2O09RipkUCUtEDhEMSbSb6ZF23Mxe8AE7S6fid+GV5k2m+8nbVHLYfTGyV9UbmLqtMalU3vP3nOo3+mHT7O2+S0xuGLRzBgaug0qLCLxMxc8TEwYPY1DNMQBa9Qi9pJ3ubd5vymJWqJZUQatizAs3zu3Ptb5FRGZjdGYSDcsBE2IJhR6dcGjrD5HNk61p0jTuQWbiLAWktI3xRo2ALKSeQEn6A4kl3Yam0nQQQqOQCPikg8MgdrjnjKFYEF6dWqtp0A642M6WbaLdL+mF4GeclHxGjTddZCUzsSyoWvG5LGNvpjmM3T0grrWCIGk7z8REX1NYf33OLZzWpDpIZyLzT0PN7ysiQIgSLkknliBWyzKSW1GCd7lexidM3ubYSX7HJbsWFZYK6W0yRqMDjgRpvfbmPXD2TqBARGrTHoCLXJNz1J+WJ1CvcE3bkSP0jDIzKwZYMLcto7YNoVxaHstnZnUAQdgNpHfEnxil5jF4hUHrLWPDJ2A9Prhw5kkgWUW5rJ9pP8AbGlfjYauIDZQfW5/QDDJsBEpV3IlUYjkdJ/2xmKVRqhJPnaPyjYDkLdsZghI9ANM1WBgfDTLzPcqYAwVmhSdIH4SwgA9ZckmPe+FMoKJiNFVhvAXfooBEj9e2C1mcgmowE2jQoY9YGo8o9MScsWNFW6EKCGg6PUOoHidjqMTtJWe9yIvhmrQElvxCzr62PD0I7HcScCasajMyQCtg1ipVRBVtBlWEEjbpfl4VDgD4SCSpFwZFwCNtpjrhYpJD6snKWRdX0uPMGtxs0CD0Nt426nnzw3l/DDV1MzEs9mKIWhRsoNlv2nl3kOX8wmdPmAXExpHqxIEdji7lmqOuqpmqSREKhpf/JgBysAcdFq8kKCUskNBAyvCSJ81VvAgfG8WjkMavSIIWlQoW5cJblMAAgewxuasR5SrVbm2vLu5PWC1vYY8DVAG8wNTXmpCKz9hBsBz/vbFdyHoR8wnUatUURMWcOCegXR074WoeDUa5JFUsKfxFlCAar7sw3vywDM5ZqupitKlTWwkiSYm1izEDsBhvMhF0JrMAAkKkhiFA1EyLiLR364mlueS17I85Yd8u9NNNFkK6Yg1qWk2JuOZ7zt2xMDlKJp6EpMCAVRtS6XjVBBPOOsTihlsrTH8w2WwAJAGtR8KqBvEc4hsJ1URgrorUCCTx6iGBMmJJPe+0b46axg7Sec8DdROELTYIq2ItfqT1/3v0jWFoqpPEzOPhP3o5medz88DcaW8syS7E2EWO0cj6/749at5bCnTUwT8RneeU7iJvgppoWcWmN1Kr8OmKYkljqCwLXst+fzwrm8stUR5gBBJJBMdzqHML+pvfDgyquhmQxiSIJ5H73ed+2F1ziLTbQCAraCTcyQLGbSSRbD8rIrVcE6llASfLZ9avbUSysLwNQ2mPrj2g7tMMTxzAYcW2xaxXlGG8vT/AIlmy4Lgah5jgASL6kDbC0AwLAd8GzGQStWKUQKaDhDACSi3aCfhWTqLdSF5HE/SvKKLWaVM8VanlswpwvmBCzEbG5IE3Y9+89MOeGZBsw4RVC0wQC0nhki4EXcyflPbB/Esr5708tT4adOCCsfEBexEALqU9eI2xRydBQppUXCRNOm8gl6hX+ZWAH4eILyETYHHem2/cx/Uil7VTJ9akq+ZUUfHUKUkAIAg3kn7qrabCSN8GyeZkEiSZjW1g2+wiVTlbibsJxr4xUh6eXorq0oygzw01tLtf4zEyfhHKb4Hks4FlaJNZ4Oqot47IDYE7azfeIAnFU80ZpRfI3lKhliN/vVDttEDpYcumGP4kEaJJk3+Y99/1v0xNquQdL8MD4QQdItbhtP+Bj1n6NCiP9jYc9r4oTHqNWI+6VEcJsOgn70fr8sN0s0oPOR2/cfv1EtWAEBt9o/dvX5Y3FdiOIwLRBEz7XnmL2wDiutZieZPbYdrWn0k9TgOfRawQaiCGkEfFaxAnf8AQdTthWo4UCBHRpO25WI3H76nzMVoQwGaSFgGCxj4Z+6ANz05XuHwMuQNTw1iNRC0wCSQCxOmD8RA43NuELz5c1svmVJZACYJBtDAgxBSZxUWmY+LSYGplmyzZU30gm2qNTHaJw5llXiKoABZo3J/MQbsfwA+pjCOLHuNfJE8g/Eo1A3kc49B+q4D/FRAOqTMKYHtEjb12xdzFXzBok9BGwgflt7EQPrhGp4cxMjZQYkbkqbCd7xYdTgrHAtWKrm2jYfL/OPMe5ZCVB07+n9xOMw29eRGmsHPUsxTU+XTNMuRpILkv6SFI+W+MrsisNW1MXC7KBJiwvN9u+A5CjWpjU+ZLLtL3P8Aw8RExz2HywrXzaqZGhNVQAhjY/1EAC6yOnWcZpN3XZp0lbfwhbK5ulTe9SmjzIsSTeYIZVdfmfTDhcsZpqS828uSSPQbHnHMemFKlFNRQGCpgLUIcD0niTlsMFyVAaxK1wTuaakpHcgsSPY45t4Iye52XMt4W2xpopN2NVTHyqOAP+XB6tE0xw16K/0ZdXHyC4zK+BoDqp03/qemCvr/ADWE/wDLigMrUUf6lH2WkP0WPrhscDJHN/xTq5K1cnUZ7EeU1CowPLVTg9N8b5jKUqSh2JDHZKVRqgB/raQPkcWmqZoWR1PLSAv/AOsz8xiR4gtQuocpJYLZlYAyJkxax2k4Sbovpx3SyL+b5xKgBVQcMWCxvqG8nr/2w9QBFMxS1X3ZDtbYbCd+fXCtWqadYkSATIYGxv7EX5YLWrMru1RmdQdiSbGQJk2He+KRwqJyludoKPEaqmdCrpJIUgaYO3MGRAG46mcHXMJWBDrSptFiApBPSDJPzAwOh4jXdGYGjTpAiG0qEIvKgAaiw6Y2StrstTUw/DRaPeL/AKYD+AInvrosVZtRWmdBAIkcokXg9JGGa58vhQKXN2JOxInnMm49MeVzVolWd1KapKFWWesAqIMTJxlbKIjNW1SGNpi9gAJPM/2Pui9rotL3xvs08PyjmoWdiY8xlnkWQqJ9JmMPpTUqiqAQCW1ESGdjOqW5wFHthbKVf5oLCYkQLhSVMSOZ2/xhqSQASVYoJMgGdIBIHI3Y+uLJpcGfPYRcwuloYBEQzCgABrMZiSW7b2A5Y3oVkpyNOnUuuoTcqqxCnrfltLNhEtSXSmsDiDHcyVAUSZt/ucEdVamaYJqFo23PEWvMDcm3fBu82dXRTyuZdlLINLMO/ApJIJ6uZLd2ZeQwy2lI0BdemASRpRBYTeAskk7Am02xJd3LCmoCieK53jckRqNokTpg+5smis5by9REBrqNAAhTxMJnsf8AbA3O8LBTZFLLyNp4XTZZqPNM8TEEKrHq9Q8VTlZRG18MVPEVRFXKqqgxFRgFp3m4kF3Nvrz2AGpEnWDRZ4t5rNMekwvta2NnXMFtRVYGkllCsdjI3J5kg+3PByxXjCImbzdRqhDTUiIZiQDEgxN4F+m5MCcH80kfCluZbnFrD9/PFGtmS6rUrMyoFJINyvERYW/KJtuMT38OVtPCNlvcRJEkwdtN9sdF1gEqPDnbaSCBzsRPOBNj6DpgyZkEheGD1j59Bt9MLVMiy/Az6bCN9x+bv+mAValdCIZWF9JIuY94BIn3x25rlA2J8MdrZ4atGoB2spi4UHeDYb7m0nng1OsixAk2UFp7n4e5JJPrfCOSz2ptLroMXcgmZH3uLb0v2wStmKisdKK5mAQ3oJmNiAPSOox29fiD6b/GivlSBEteTxHe+7RyMbHkLADBLsvlowRTNyYgT1PUC/K+IVOsQeJWZlm20kgXJOwPLscOZXPMFGtQpa0IGa3fSJP6cvUb1wjlB8suUqaIg8tgxES5EKB21R+l8I+JMhIqXapTvP8Ap/VokcoicMcZ5v0jQRHoJH98etTtOm/LUvPuJBOKVaEboltWU3DCn+SGsefPmb++MwrW8EzDMWBUSSdn5+qzjMQqfgtuiR2RmAs0TpB0wB2BHP1OFGy6PUKO/lCdIa40nkGi4tuSDcnuR0NGhmfwnzCIWooDU6oiwqhS2pejGDe+NDmlq6hmaDU3X4hpIYD8dJ4/m0xzVtRXlbHOIEqiyBnvBqqAmtTDFTAqXI08uNREEXHqd8U8nmqXkD/VIU6WVXYlTyMFhKnkRzkdJqZam1EBRXpujA+XOoSD9xpBSD0nuJxo2S8khhTCqQdUGqCJ/ptHsPXAfwTonUqlCdIq16TEiBU8y/8ASWYr7DDfkp8PnhjNw1Pji2xVpPqAcaeIeLCipJ80rvKPrAE2MNz7TbE1PGMu6anYVFJ4eAU273PD8hPrhE75ZWq45Gq+eoqCi6m1HTPmbT2ZARhGsykJpUgr8RPwkREAieYmTacYFRnZ2UooBAF21REHUeQ64P4a/AxaQiEB25QAvEI5iSY5gm22Fd3uNOnDctl0z1asUwEUGoCSq84gDh79P+2CUKVJCdYNapIHlo2xN4Zh17T649yFZKbcbCmwJA1K5vOxIDAHnsD74dzOWr1FUqlOvT/NTEFfyvTAiOjDF17lZkacXQofEG4Fp0KaKpP8qpSIYcyV13IuZIvh2tm6jIRQBUkSV0jeBaVgEfLe84byvhjUknbVH8t6igL8yCfQf4wsys5AB1EXjTwA7wWUwY6wcBpdHZFMvUzJAWqy0lg6tehgIm0M2xF5MfXAtA8plDU6isWKFT0BERYgz7euMq5fLkw7eYSASqLCm5Ak7MJBG+MXP02QaaDsoMzEldphlFiOm2JSi2jTpzUGuwHF5nlIdKrIJF3Y84OwHfDi5NV5T7/Und/0wLJ21H8UwTBJuTeDZRa3M9pxvlELFiQWY3i5EAiQzC0xfaBHzbTaasnrRcZbWb5dCASfLC8iogciYF59pxtR0Sum5edgR67C3vG+BSdRVS1RiSwWVAEfhJ5xbSs4eyIJgqCQSGA6ENzj0I/SeVlkzm2WoUi4ZXZqTg7ANpfaDcRG3ce4BMrmLazcWCkk7EtB7rqBF7g41zHhhR3amKrSWbYwRJIBB3PSB6HG+RzQ0+TUVlcJqpA2vfUkkbHlvBaRgb9pRQ3BxpLHUovBBX4ri82g772NxjVsidbOrDQyMNQ4XDEaADHKSDqE+xjG1Wk9mBcSLBrqBAjSRPoMT84+loKvDoVdlOx4R8M6WbvvA+XTeLZ0eaDI71MudTkkMFktqiwMAtzkDbng2UrBnrLHEGYKSGgjVYAkbgTt2x5lszJIsZq0y+4AMoxI63Q2P4o5YCjH+IE8XEQdKGF3HxT1g88ShLhnNYHMxSitVA2FYTY/CqkGPkDgGR8tyNLagSrheYVnNzIvN7j8Jw1ULisREio9eSOfCgUWPxEbGd+mJvguY/lPM66ak8pjUHBFztDD/iGKp5QslQMlfMWm1y9JmWRMDTp35GRN+QwTL5TWBKMrQ4DA2sbcPMmAQe5GB+IZmlSzNGqAx/lKAQ3DFwwKkTaTseYxv4mnl18s1Mko9SoLGNWtqb/OWI7Rhd6zfR37Hvh+XnUGYkSVJpkMvC8TIuZEc/YXwehST4jrBZuQU6TsDt8PO0cj1wejQmnV8s6Wc6iPw1ReR+RyuodOIfdxlZQrAmFXMKdJP3KvMH/i5dCMFpLLGUnTSeBgZMm6VNQ6j9mOXyxiM6MGUqV3E6CT/wAUg4gZTPOuumzMtRGBG8/eVh8yp9sGq+LnSKbU7MJabQ87ryE8/X3wnrxvb2LsbZSbN1QbVmHYtQ/ucZiQaA6z6wDjMH1EGx2nnqYpvUiohFyiUwHmLwAQj9bQcbiudKsubQQRIZd/VBqgi9wB/ssWZFBqVK1UmdNNXJEgMbv7RCg3w29GnqVXuxLFlSyqAPvvuYgzG57Ye2xtqR6z06sq5VxHw0k3O9iIj3nC+Y4NICvr2XjUnY/EdIAudpO/LAPB87UZWqsNNHXUVaa2BAKhFgbjmx/3GNytRENSCar8KEWubswmw5Ae/TCNNj3GKtL+z2tXddCCqWbi1adhpEsBAGsyQJtfHJ5zxGo8ioUMSXGnWqC9ixF2jkDaDPLF7MZcIGRjBFI05UjVJILmfui5Em5tAxz6faFqVRKNKnT8puEq9NW53JFRSbdO8nphHFJjQnJ3hf0VfDfEaLOEd3p1DTBV2qL5ZGwA1aShPSSN8NeLeH6FWEeJBeorroYcwCiED1j1xg+1WnUjZajVAgMAqgiwMXHflG2LHhSEjzstSKCpeGkpN5ldQ0mxEgn0xXaqromtRqW9Es5fJOABqAMABmBEjaAUAntM48oeE0kaVzFUOt40Bdtr6+IcsVszCltVCiwf8Kqx78KmH9dxI3wnXztTzEUUVUgwAVX2JEagdjfAxHoGZsFmDpA/Ex4QevZef0Hrj2jlSiN5zsSUOtREwNR0/lHbtg661zKlgGYK3mEjZtIax6RCjbY4S8P/APqFOuJ0sjkfdDAzI3nhtvg1byLdKkJ5vNQfLy6p5iorLILsy8RKgnnBnvJjBs4c0YYM1JNA4S4SDzmLmd/fHudzBoAeSloCmoIYnSABqYbf02/thNcvUr1CQBo34uXvPK/TCvOAWHOXYUuKqrFip1AyRI5qT6GRzAwTMVRTRaaAjnA4iSTcwCC5BknkvzwlX0JVRVcu7NpBi3Kw5nkb723wWtWZgXpsOEFdMiGJndgPiBgiZmT2nOk4ye3g3S2ygt+GNNMBWKg6gykkAqdiF08jaxJ2EXxTfxoKoXUCJIu0rq2MD4JkdCcc1k6Ouo7ixsGJFw0EzG1ja3+cUHaoCA407wwFyBEwen764vB9tUZ56dfS7LXhnjXlah5atJM6gGJECwEwotvHPGZiotUrqpinpMgqhSDuLluoGwHLlhCnmqqklXGgwJGk9gCzDhue2GFqiebE8yw4lBNxqvB5bdcWSTIbmh1kYkEHnF5naVMntb22ONK1dVtBZokzHQk27bR/2weoDIImEhZH4liT3+PSTscJGsFgjTDEgMOKO5Pbe+/TfHStrDOVdjSUSxZ32IEKTpACmQSRsJ5ADcyZOBZnIVMyf5dQABiZC6FUj8x4qnc9vXGatYWSdNjBAWSJglp4p6DYYar1R5empxKYUIttU/d4fuz1JmJOwwuzFBjOnZ540qsKdSkzMyPKmmpIZyFGlPx/BvYAczhT+DFIsRTUEEtCkGNUkqe3KLx64W8W8eqav4WkCmlR5j04HODTQm+lYKluZmIG7XheTcpqqcI5TpGoQep79ItvjPqW37SyaS9xP8cyAqZVAJ1UATTO0qBMW3mmAw/9Fxzwr9m8/Tq5dxU1A5dlrUyJMQQGkc12mNom8QWPFGlgAhe0SW0rElhaZaCWI4rEm2Ij1nyzGqtIc51OkFWEFdINwRaN74Ry96k0BRvA34l4lUoZuomyLVZl+bbHpB29O2LP8Yuby5p6wtwygxKvBEEn7pFg3pOOO8V8cSs1N11S1OmKg/Oo0X6yFUz+bDfg9WJYC8HfmcJ6jUnHlMVpWdDl3NQxUXTXUadREBo5N0Ijfp2iCUMmHbU17X9h8hiMucMka9QJAkyY4Yid4GLdbO09AggluG1oiAT7747RmpO30NwqEgzfkPqBOPcFqZMTawxmKbWOr8jQqotQ06c+b5em3w04HKd2k78vXbdc1TH8UqHWV1s5NucBQT90Wk8z6DE3wHOrNWs5vqF25uSzkW/pAwXw5GFKoylFappAcgAHikmX+LYbddsamZxjw4a6ADgKutVUaphVhrEAXZgPaScLeI+L0nPFUct/5dkAgQuqJIHpFzfBHVUDBX812fV8QCrwgQAt2i5vHphKk8K7EUzV2WRCqOdRzF45DribfQZO3R54iq08uDJXXMfiN4t03EtyBEXOPcj9ktbFSVp6hKkwWDRBKrItBxpVV6iLVqTrqMACRfQDYx9wFrgDpeSThrMZxpq0EAQnVxL8Tkcy28WIgWw9UFypbQuY+zeWRNNRqzSZOoBZuTZYdzJM/wCMFbxOki6KWVW33mhVtzZj+sXwn4f4jUSnopvUbTCtVqyKYkbqpPFFhe55C84ayNZXfzahPk0zpU1DGthux6CY/QbHD0JdBP8AxAmkXpp5MyAwHE5Auy2GhB1FySOWF/B8sWqUmXU0K7z13se8x8sAzfi4r5iqRISkuheQOuLgd9/RR3w1m/DakLTRXAVFBbTAOviYAyNW4kA8owIx7GlKxZKNYUsxTYlWIC66nDILgm7dib48Tw2nxEVNRqOlQ6AhugO0VOt7TtigvhjqynTWEqAZrqq7RekZv3GFvEFo04PlOYmD5iACeyajf1GGSSEYlUpVElmckEncaWjobmQBa+B+J1gmWAkIGGogfERNhAuBF5/NjCgKM4GhZMkydIHvJJPLnhWoicOhSZYeYWFzA1aT0AthZRtUGDp2xej4Dmn11qdFyFA0AFSVdXAaACWBAHTCXiletapS1U0c3QCNLndWEcyZE9Yx0S+D1AhqnzAzvq00QQxjmWayg/2749zWVaGP8sKCAQ7cTjdmJEkEG4P+8YR6aSLLVblb7PMtl2pqzhkJKjjMEAzYlQbt1AmBhygNQDVn8stBKm7TNrA23Ik8jhDIOrCdTETCwDIk7AAR2nYx12cr5FCoLqSQTN4nmAzdt+vyxRPFoi4tOhiplqUFUXSzRxFiTBuDoEKQffCy/CCyhiTGoHTtsASDy69I5XfybsfjpqIIuCW4bg33kenI4LTBb4kUCdwALQbEHe8YNBu+RPI+IFV0tIJJEHYLGx7z+mCHK/eRQ3uZj0m/1xsVcWKobHh67CBvp9MDTLXby9SEAkCdje3pP7tjrFdBC4L3VI2WRfYdT15Ry74LTOxBLspmJAM3Eweft6Y3yviLU5Uqu9wyAqxFwTNwdoYEYFnKMSyqq+Y0yhmbksDquSYMTeJ3xNtpXVlYwi3zX8faw1CpSpgQNJG8QfbiuSPT2wvmPEHDg01Uzu7q7H/ne/yXD2TzKgfE3TT5kQOgXl03wxTq0gYL1VO/FUqfpruPfByxXS4JxqV3/wDuC/MiB8gY+YxCz/h0EgvmGU7hDRp078pMTbHU5ktcxRZR98yOtuJxDe/zxIqZhGhmYGLDhJIPYlbfu+Jyj5OTo4s+HU6dVQh7mXRoIP5DA98O5eodJAEXk9779sWfGqKssCmTA30ohHeRLH5Y53w2tZiDbuIJI29sYNSDUrsrFKXI3lKYQtNgSTPXFnKUQ5B+GRInqMc82XY1aQAlnNwdr8zPLF7PvocIBwBBqj9R/jE4Lb7ikY7myt/D6r9cZgFBlKjnbcm/6Y9xu/UrwP8Apfkm+FZOrIUMUW0zq3INwIvvuYHDvhrMiiCAzms+xcIoC95nUfacE8ObWX0MrwYC01KqNp1Pp1E72keuHvIqINZ/mN+FICL6u5LE+nzxrlnHRhS7ExSSlT8vy2pamMLq1VKkmdTafhUnkYHrvjTNIiIVA/lIRr/82p92mDzAP6E8sbsrurvVZUpg8RUzP5Qd5PqcTPEqVSo9JRKgHUF3C7Qu25FyTf5YUdZdsrkO7UpI1SGA5aAQsf8AU3viXUqBKpMBlJLDVMDVeTBBIvcYdem3nVbmCGVb/CAumB2wjnFOlfxAHbmJ/dsCadWkSYXyXzFTjcgBRqj4VHPSBYTFvUY18Qr+YyimaGhRpSm8Ek8oBFzBneTODZFNSCKiqdipi/pIjrv6YY/h8v5i+apUqQVqMg0lj0fLmAfWMOng5I0XKVRoHlFSQJK6VgybANvAjphnOeHCwKPXdgQYelMHlClj9cbU6VEkwaDJEhaYlifWpVA2xopoUpPk5gKdxqCqehPluZHvhrDRPH2d4gAtSj+XWrN6BQNQ5DDefp06MByiKvxSTUrGOURppz6A98FGfqPP8MpSY+FF+RYmfrifmMmUYipU11NyJ4Kc9TzPOOWO4ClYBcwuYqiowZaVO609gzRwiObG1ySfQWwTPU4I0NxKZ1AxLG5jrBgA4bztMKFRJOm5tvO5PQ9u+Nlyaad7CGB7kzEH4iADbASOk74EK1Nsw+kuSSwZixYgAKrE77Rhrw2nTgCmJRp4mNyPbbBcsiHUQOIyBN7AAy3eeQ5LgiJKgmTcwNu5k/hEgAc8dyKsEemWosFVtVOGaymFBJ7TPTFjK1S4BN+ltu/5Z9sAz+XkaEMVSDEWtpJIPaJuTbfCvhNeQoMwoBvO8DkPlfEovbLazTJb4blyufuWWXkAsyJZjIAm4Oq079N8MoqkfGOXwjuRuR3vb7s4X84SNIM2uQD6iOQ9Ix7rBChqlNTfSrOAxFgfiYaogXnkOeKsgHGXRUJERFyZnk02A/YjlgCEQCpBF59VMg32JU/Q4cFM6lR7LUlZYArMTBuVjcbxt1sHLV0I0miByKi1rjlbYnoL98I/KCL5mkrFVIYrWDqPkpIJF5vvY23xvkMtrQaWVtXP4Y3KkTYNYi/OOuH1ymqIWdIlexBjUCSIOk02g7iZ2wm2VFKrqpkhDBK8hBnUp3MGx5iO2OBQepUMaXRTUSDBMFh0/Kem6nY9QCpVpVKYpwrAxqWrKsZBNmEcQkDoNPWcb+J07B7fy24WBmFYE+WbSReUMbGDcRheqKYRTUuwMSSPQX+8Zi4m2/U9d4G4ya59anlruEUkfzBJjkNakqw6FoInCKUWmYvPQMJ9STA7L8hhZa4o1XouLsdaEkkFWvBJuwBkexnFCkdPw1FXkdJUCd/vTe8/CvLErsM40PUsnUKFnYKNzpkW9hb/ADjmX8HerUY0lYgEyWYnUeiz0jvi2mZLW812uCZDkAjpA68pH0xUVdC6JBBsEN7TJBFpnnPyO2A9NTxIVSo5Sh4TUpM7RJhQCDIJaOFT95ouY7dRjfNV0BqU6upXadHSOxO95EjpjrKWTBq+aWLkAIoPwpMyQBJNiR0ucKZnwfLtx1ud5eooLHaANQ5W3sB7YR6FcGiOs48HKfwFXkQB0nGY6xatMWVQVGx3+sXxmJbIlP1EvCJniXjFGjZ6y6yLLpLhe+hToHv8se5fIrVXzXrO6gAyTY2+4uyT2jfngGY8KpEDz6ZqGxVaauXv3LagvWQojDtWmsjzToVRqCD7q/0jadpNzjcrttmTnCFg4bjI4EMUlOzNEze8Dck88bZRPgLm8yT6GTMdb40q0fOUsZRGQ00CnYG9uXqe4xvXZaak6pRFW++0Ak8zuT3wU6yGXg1qSOIGzH4b2kSf33xmRy4biWG34GnlYxG95+eI/jFaqwLULhJsPvCAClrqwF45zbFH7NeMTTBfLvTf7zLrQk3E8UgmAJIjAUsgawVcrVVm0imtJh95X8s/OVn643p5SoCWbMuy/hPkVJ7aiwONxWatam3mkCTTqoCY2+OI+owpmPCkB+JaTHddat/7RJ25YYUA65am+vyXQk3mmNE9Sq1NJ9R74coZuoxOlRU6KKSqt9iTT+ID+oY8pZihSA8s+cbwHMKLXsAzR2MYFWr5moNVVhTpdFXSBY2A+8frhHLpFVDt4PTl6j1dNesi6bikkAIO8Xntdr++NaQpySi8KiVBFy34m6R09MefwWmmzrAZpKDqLCffbGmWZQk3l2AHYiSZ6Xge+GWBG7AUKLMS8cTEGD1v7HB6NDWNEkC8bW5mbbxv+zjKdRgzLdQGMdwQIIPS/wBe2DU1ioAYBOliJNrTBncsIMdGvgKQtA1y0cRsDBg+l/bnghKqAxMgzpJMLtMzsotEnDPiTQodW1MyTfadXxbdA3ywsggapaG0qE5AxJBA3i+CpW8HNAS0tqMKIjURe9tz0v64mupZ61RWJJEqJJ4RIK8XMC/rhmmvmVQGJNiTGwAnn9IHTGmgVWFLUFRrBEMfXb15XwslaKQltY1lq7QPL4flPO5J2H0x5mMkjVBUqKrH7pcSZ6hRYk9Y5b4Q8Kqgs5kwpJvE29PT6WxYpFTeASeX94sfdjgxkpKwakNkqC0qIiRfqJUH/liTj3LubkoRBMdSORNvnfpgbVtECLSepHvBAPyOGMv4hIk0Uj0I+skfTDc9iKg9XM8CvUcjSZACs1oYMGAhYIYjc7A4m/8AiDqFppLBpMlABog6jE3gwR+Yx97FjI+HuW1iQsWVlBE9dSqP9sBz9EIlXjDVNBJ2mG0gXBsBqEAdcTkvDHjyL0M0xElRLGCsQY3FhYgNBBtHCBbATAEqVIIBP9MHYja0EEfhxRpUVNOosaWVyqW5FlC+0lRPQ4jZ/NoaLQVZiDsXEWYkgskEgxwmDv1x0eAN27EfF1pny2LDSjaUEMSZixPIgm5neQAdsYmSfXKlSp44DGQO7C/zGFlotop6IYofv2U8XGxgTYmPr3wbw/NKxFNmAipUVZ5gEwhi4lSjAi8kjGdpylu6NNpae18/8KRy9QHS8LFxpZrX5DDeUSN2DA9hPzIvhVDU5mQIlSdRFuouOe08rcsMZOsWIUCHJBKkW06yrMO83vE3PpqSMY8psAFDR8IkC/WADhryixlV4431KGEf1IZxpSoAmIvZtIF7g3EWI2uIODrUBUTxzYEfED+E9eUbdOkvSOFa61dR/wBT/wDJS6f+njMIVKCEz/EaewZRHtaMZiXqI0+iSPBszmKycFL+Hpn4Y3PeIBNvvE++DVcuABpOoE3qMf8AUccIvzvAHK888HbPFoWCNYk/0CAAPwhmIUczqk9MTvthXYLTpqPh42IFgQbD5kmOkYEsK2Si6KRpSaIiCNo5EwSCPp2gYUpU1DvTP3htyIPMdDEyPfFDw5lqIKtgak6j+FwDLR7Yh+ItppEiPPoBpAudKMJ36SGHacGTo6hOn4y2TqafIphGYCrUU1NRFgGPFG3b5Y6DIeJ5dntWpVLm1OtmWPuoQ/rGOSzmepZ6pTZVApos12qOKSqZ4RrIJvfhUEkRF9ruTFuAFKI6DyKXsP8AVq+rtfpjo3WRpYWeS14jWsdPkqIn+arcufGZj2xKoZfMVJZ0ywpGNNQBgI3tBBJ6AX6YKcvRKa2ghmAC6SFYzbeDUvsO3LDlbMKKiLUfXX0syqSDpAEmwsoCjhA539TJMEGuwOW8pC3liagJHmVNpiYUNP8A7p/2JnPEV0ebWJ0grTaxIVmtJA+FbgmOTd8LmmiI5NMutMMwUc/L4gvsQB6Ngf2c8VOZyxLcTJKOuyspIOoDqVMT2GBHwGWcj1HKVIrirUB1GKX5VCryGwWwtvvzx5Tohgyn4hcgRuOYkRfrhrKUxoKm+gQDvKsp0nvax9Fwhl/EtCpUeBDBH9HspMdDv7Y5uheQfiOZFNhUCyD8RnaBcb8+gHXCWZqGSVktrkdzIhh0A5YWzGYiadQA6Hie8MpPax+mN6dQWi/ckkA9ha3L3xJtsKrckOPUqKFExUZdCxPDTknURzaTabWnDNGhY0phVUhmklpIlr+nuSR2xMyubCE31swgaVv3vvMWAwfJZxofWCAzqqht5Fz9bn+kYonSByxlEc8KQoMqqx6iT1JHPYcsa5bw9daqAWvxVDtz+Ht/vhh6/kUWaVNXYA3gsJuOy/qMJeH5KoUapXckEzHODAAA2A7CBfDfAGuxHxDxGj5jCkGRgUkDSVYC4MECD8xtitk2VwTquDeOvUnp+wDgeWyamqHWkovdyBPS5P6YD4bUKPVllkMIAFiSbaQBB/QYR+yV9M0KtWFLlFumkcRiY+J7+4S5juYGDjNEMHqPokSpaxI6oiLqA7gj1xplneoWChVi5JsoP4mLC7dNUxyGPWytGm+p2ao5uxUAbc2Jv2mMVszBjmFdI82vUHQhoPzI+pwGotNVIbUgcgSVJ2IbkxgSBglXMrI/kiGvLs9SDOxAYAdIEx0xvXqmJFGmnKXQsp9wQRzsROBaCwVWuTUYpURlbUJjTCsCLFbPEzcTbEuvSMMWGp/vVGQBmk2Cgk8Jgm5Jib2AxRbMhRJeI+7TQQGuYQAAsxuZMEbzAnCIJCsSgJFVSRqN95WebWaSd7bDC/ByWLYtm6Xlg2JsAextPreRH5h3xLqRyGzAjmdJgAgkSefppxaqqSHJYSeNSZ3iST/wsWHdYxOq0bgqJkcI5zMfIWHqOd8GUcUBSzZQ8OzbBRuw5gE6hcXi37+WKlKopqEhSGAgtCgx2nY7GfTEXKV4JBW4NmBiJEgqARzPKRbFvLVC4A4H6mOL6SY9Yw0coElTCV8zpZWUFgCTI2g8jG0S0dAcSM++tmYHSCLqDYm/+fmeuKZY7CmkTsbMB6z+mEM/mFR4KFdUmVM2je/pG9sTnwVhl8nMZjwIsxILX7Y9xbcoTOv5hv7HGYz7UUuXhGngtYinrc62BvO5cklVnsCzHuQOWEvEaoKGZ9VNyR064WTOuAoOwmNtzzMekYZyxLadRn5jftjS/dgi+bGfsznQtJ6Z3MsqnnCsT/0j545HOfaUiqKwWW0BHBMBuDQxJ6EXx1n8KNRIJ1EASAOEdBqsouZNyZxxvj/haUnCqYFo1TeJni2PK2JzTx8DRVvJ59nGqUhNMqGO7BaZYDs54k9ox3PhVMlFetNVzZFZtbHsqcuRlyd5gb44tMxCGNtJ32NtsN+Efap6Q00tKHmwALm22ozA9I7zgqXkMk3kufarxM5YSx1ZpxChbigpG4P4yOfygDi5X7I5/wD+tpOwuDuCdjw8XWxjCOcz5arckyZJYzM856nDP2HqqtRmaoqcuLc+hm2Oi7Y7SjA+pZDLtrrLO+kqDzbTJHoQIOJmQ8NXKmsELBGVGVeQhgRB3/KR2xZrVPLrCDtpMTyAWbH1xM8YzKmCLALF/c+2+LbTM5DWezMU6dZe1h6ho/5g30xyHjebLl0FkcgEdlaR8xp+owxm/Eo06TIIkAbTII+n64n1qLA+30/ZwjWQWzahlvNeGEjdiOvfffFfO0lVVEAbBQNgP84meHqdWrSSoH19sOZlmaxN+kG/dQd4t8sB8HR5NcmhkKoImBMxAPWNsVMpXRq4Mk06QIUddPEXM3kkD54518tXYhSECxqmQQRzbck+tsWqQmiQq8KNpF7nUCqg+pGJ7mX048jOTymti5+8xJ7k3Py3+WKKZQvuSSzRH3VjYG9zvb163zJUSHgAlU/lLG7ufjg8oO7cgOsY3Pi9LzQiEMQY1D4ViQVTqAfcm/rdVFE3cjTN02B/DTXkf1b1/wAYT8Rys5fzFUNvfilRqF4G/W9r4ouVUanBO5VSPiYXJPv16ddlPFK9StTFNI1MdI30gGJsDFgDB3ucLNXFofTe2aZ5RzdQ6F1KlIKGChQWNrNJggn1jlyxTGUZwQpc87GSfYcI9ycc/kvEgtWqiNqSkAWkSDcjVcfDM/ri9mPtSaKLqTUAei8PTpE8iMT0ZNqn0W/yIRTTvn8/Oz0+HgDZQSba6i39gRB+eN2ybAgsyrO0EQe0MRP1wvlM9SqoXprTCkklDoBBkXAnUl+8dMbZtSGJCkDTsxBLW+JeEaWiRIm3yxa31kzpLvAGvl3VpEUtjZdtNwAZMiZb1F5gY08pdLMJA1apJ208N+0ST6iOuGKBK8EkSGEfdM8iO9/Q40y3CvlmWhDAkaiLwY6iYPdRjlgVu8C1ZAJWdK6lMdNyQPmSPQ8hhCoxNUiymGPZBpiD10ib/wB9iPWOtVMalgSYuQIVvqG72m04To5qkQ51EoIEgHiMzEm5nSYtYCdyZ5Ow7WMZgXDKLgACea8LHc3sZ3wzTrBluJj7wnbeY22En3wClJelqHEUFrwovG2/qeWwMmPEcIygcIDaeLkV5d5H6Hvg8ZBlraVcoaaQVYAEn7on/wBwMfPHuYaqwOhmM/ECRcbCJtgWXq6WuA4KyAQgkCxsQQSLzIBwU1qbAA06wj4dLD6QfpvhyZHrUk1HVAM3BF7dZxmHWanPxVvc1J+gP64zCbUNufk5PwjOeak7kDiPe30nFlKukSdNh7jHB+B+ItRqOoup3N7X+ICL9fbFzO/aRNEU3uZBEfd2k4XdizQ4e6kVP/8ATUwDccisgzf4htcg3745fxXxY13AkhSZKkyA22pDuAbWwnVqmAZ1Rb/M4FVosuggECYmDuO/ryxNybLKEY5NFbTzieZ/2wWpS1GFi9x+ztjWsoC6tjOM8kEDUInC8jON4F6hIH0/fXAsmgVg5jewPXl8jfFyj4fOXklAJgTuSCP37Yl/wZmBvPqLeuOTFeFk6k/b1nq6m4dVjKzpAM2HyHthkfaNTo1bOSIJuqwAGb1ufTHLV8gWiD8+fvhxPslUUFmXVABs2wOxjcjriim0iLWmzovDcgj6KrESDqABt3F12noefbFOtlFEaYA/qJJkgmQZnbr6RhTJ+I6FCssPbYWAuJOmFixwZvEC23t69z0xaCVGebdjVOmIM6QF2JMgfNQw9AT6Y21ppk1CARIkQbdAYn1j3wsmXJgFSx/MGAB9rf8AbBy0wSJJPMSLdzBsPlgSQqYvmKiKANQABFgB1EyLKPYYp/Z7U5qAwAtNHk7B1qKS3oASY7Y5+vngzqFBO4gxFucn+w5Xw94Dnf57ofhqhluwuCtj2vyxlk1Zs000qZWz3imkLTpnSppm8S0Ox7WJUKT6wcM+F+FCmURf9R7s1pRTf2Yj5SMRaTLK1Gh4awmx0gkSRygYpZPPlVaswl2qqLA3AIqNPTZROLJ5I1Yh41nGeqkcIUlAO2wP6mfXFZqRCAbHQSSZsWjpf4enXAcplUYlgASAzEncQCYHIcRA98UPGcifM1L+BFPoBH6gY5RayFzsgrkwlRKoAsnlsOTKZOkj5/s4brU10aWICIDDPsaemRNpJBGnlcHB6lDTrU2sTe+3QemAiY07KYZSeu1/y8sOlkRydUxjLeGLUNGkFCoIJnV8UxcbFoBN5iOXNmpQIp6ATCNJDRYE6bdBNzHXtgOTzZpMTH3WttxHUIB9IknqDzxLr/aiM8aLiF0KHJMcTS2noOF2X1jpgUk7Cm5Ki8UkREqTY81PeO4IP98RPFK8urqStRdSmCYiRvbe3IHn2xRynigI06gxLMRH5IVz/ceuJeeI16rkWMg2bpM78vnjp5Ql1wLJkAoQ6jw23BsQQQYsbEjkY5dffI1PpMlactGnSBsN44ieZ5XjDOYzAVbzYTvuSe/X9AO+JmSqAsQX0qzDUeZ5k9tzbmcdQYyofYSdQ/1HBYRcqAQFmDadMRzEDYXYDKyT8QUxP4jwzFrzxfuThahULqXWCzOBAIEBfgQ9F+In8tNuuKdGnYgaWA+IXu4uRcR1HO0DphwCosxUwdtoBIi24s0RfvGC5Oo5JBMn4oNQ8uYuJMct8DNMsykxeZILEyTw7m95G3TrZuKjKsNTIB2lQxNrgkgf3wkXmhpxxuQ0M2zXLQeha/1Q/rjMAGeqJwslaRv8P96Rn1nHuK2JTPlAZGYlEULLAxPSVsSe+EK1ISxG5IA9MO+GZphTrFUlyAFI+vYkCTjMr4FXMSAAD965N429f74yPg2ppcjn2d8IarJIgIQZ67mInoDfHbZrKqqNAAJYm/pysTNsT/BKZpU9LcR3Y+o5ewEehw5m6zMODmOpWAOcgW+f1OLxilEzTnul8HAZ+iqPUhtQEASCLx+a8DEmpmG1Wnpjpcz9lqrSSwBuxJnb7sg3LGDblbriJmPC6yoCVZQbSQRB6GduWIVXJqWopA28WbSNRkpAQdPS2G8hmwwk3J3PfEdsoWMSMW8jlBEXBEXm3z2x1pAkrWTpPAnQEmpoM2CsHm3dQRfoemOtpZcUxClgOQuwX6SBzi3tjm/A1IuukHbUQPoTjpxXAnUhgCwEn3g7sdyTO2NUFcbMUqTwL5nJqQWGloBmC3aQZBF4H73hZfw/yyCLrtGlDM/mLCLcu22LeYzQjke372+WJXnwd4JBJM/Qc4/ffHSiDcMgqF23sJ2jnMC/STPvj3zSGFhcXvpAHJRIhRaflhUZomOgjabdLc4F574JQkqeLnsttuZa5j0/vhG0gpeBepkwp2A6AE3F+ZA/YwRaaMSVBWDIInmb77/4wTxGgGRZ5EML7mRcyZ3tJ72xvkzFpmTO/W5H72xGlZoWI2a5cmYHUW7/ANv84qZUhlCb6dUHrJueVrAegBviSbnUDLLN+RO8W3A1C2LHgEeXLRJJBNtzFvph4k2NUKRC1eRKKBv+NZ5bWHzwbOZhi0naAAfTl2xulcztaQpaAAbg2Ox69cPpRWINzB6cjuO198UAJZtFiQZI9e9rj12jlhenl9WkA2vE9CrMJ9CpwXPZsBtJN9M8rCQJtee2PMq7LB6TsdjEcvWccA0zR8mixaLqQQWAmDaCRBOkyOsDHAeOrSerUcBtLcUgm8gE9diSIjce+O0+0vh616J1FFb7ruzgDrYKe3PHE5rKChTiWcmZcnh7hRzxn1ZNOjXoaalFsT8PDUIKOYEhZmwYQQR/tir/AOLu0TeIAi8wRyHpibkvC3qtqk6YMwJIv+GZj/bFd/BlUAGT67fTf6YeEW8mXUlk8oOzfFMiLGRYc5gg79rzjchRyE+g6dLi/p8sbBQsC6/PvtJPLGo5/MXv8z2xWyaQ5QM0zTHCzNE8lUwahMDkiEdw7Y6DKZtKqroJgLtEcbTY6eYBW3KQNzaFkfBHraoYA6RIMjUpF4aLztYfexay3hJpINLnSqseRhngajFiQpP/ACYZWwt+DM/RhCNyREjl8BsT0iJHQ9sEp0kYSCQQZ1LYr0NolTzHytOFM/miDTSBwqeIi5iJ9Bcj3x5ks95ZB9rzEdD278sLiwtuv3LlCgdInyWPWwnvAKx8hjMIGpSNxU0z92RbtvjMUEOC+ztFRRWABzsB+FcVAP0H/wAsZjMQD2MVBAta/wD/ACP0w1RPwjlI/Qn9ce4zFIcBC1/0RiPWRf1xyX2+chqSAwun4RtsvLbmfnjMZhdTgppfUc5kaYsYExhqkb/8X98e4zGTo1dHbfZ+mNCiBGhT7mb4oBBFQwLbYzGY9CP0o86XInUFh6D9cZRpAoSQCZ3I748xmOkKwjqApgR6YSrWZotCEiOR0zI6XxmMxm1eUa9DgmPUM0Lm7tN94ppE9Yk/M4uUUGs2G7fSMeYzAjydL6f5FaX+l7YDkDJM34Qb9QzQfXGYzHLkH+rOvorNKeeqJ54MDBpxb+aP7YzGYqxETCf559G+haMUI/6v7YzGYAXwK+L1CqggkGTcW+6cclmDKEnf+I/VFJxmMxHX4Rr/AMXsr1Muq01YKoNrgCfnhuj/AGX++MxmNC4MHbIOe+If0rhUHb1xmMxOfJRcHe+CngQctcexFx6dsa5xj5adwJ78I367n5nGYzGjoTS4EK+4PPi/6jgA+L99MZjMQ7ZTW6BV7MQLDGYzGY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CEAAkGBhMSERQTExQWFRUWFxsYGBgXGRceHBscHRsYHBwbGxsYHCgeGBwjHR0ZIC8gIycpLC0sGCIxNTAqNSYrLCkBCQoKDgwOGg8PGiwkHyQsLCwsLCwsLCwpLCwsLCwsLCwsLCwsLCwsLCwsLCwsLCwsLCwsLCwsLCwsLCwsLCwsLP/AABEIAMIBAwMBIgACEQEDEQH/xAAbAAADAAMBAQAAAAAAAAAAAAADBAUAAgYBB//EAEMQAAIBAgQEBAMGBQIEBQUBAAECEQMhAAQSMSJBUWEFE3GBMpGhBkJSYrHwFCNyweEz0YKSsvEVY3OiwiRDk8PSFv/EABkBAAMBAQEAAAAAAAAAAAAAAAECAwQABf/EACoRAAICAQQBAwMEAwAAAAAAAAABAhEhAxIxQVETImEy0fAUcYGRBEKx/9oADAMBAAIRAxEAPwCL4elIAmlUZJHxOCZH5QWv8sVNaKq6qhZosagUMe96cqPkMCo6nEqVVAIDK9OPQQnphnVTHDq8xjzYEj6AfXHSXZnXhEvN5enUamiFSs6jDAg2iTzJg2n/ADhfMfZ9nqAroXy20gMyqLE7E/ESbkC88tsVKgULZAtRpixEBTNt7mOXTAnkpqUiqjCSCAWB/qEE+4xFRVsrJOMUgTEqSv8AH6QCeFPOMX2soGHslm0VdNTNeex+EMHCn+qJ18rW23xBz+iop0gioo4lO7DlB5kfPbpil4fSWgiEjVXcWm0dx+GB8TeoGGjaeCLqhygW80IAqXJ4AthBnlK722N/fAst4ijFqlNQqqrqzN8YK6YA3gcQNhvjRcnmFp13RgjuAFJqIoGwFi0Cwm/WL4oq48vjQPr+KKlAC4WYKgEie829MGvLGbXCI3iNOr5dN2VyNRGpputmUydwZI/7Yk5vNiN9LQPcAn+xAx2dClCnQtSkBYatJVgOdm4hf9xiVnfBcs6HjVKtidQemkExwlSQJNri2FcfI+n9RFfM6qYa4LF9MNsaYUgySdzIt07nD9OqtNU1hSXUNbiAsCQIFup9bcp1zXgrCmTTQRTSoAEBb4yNjJ3Go+sYdVvOrU9Mfw60psJgAElQeRtEYFdFvUk/chhCzMXkBQW1MRpCg2K9KjW3AuItONWz9JmphKmrTJggrLRIIEfrtj2h/Pm+mnKwIkaRqMDo5JBJ5RywSrk0qcMKo1XKQSJI3O6yARbl6YeKaWBHNN+5f0GoVljjYEtJI3sOX9I/t643DF3V2+H7ixB9SJ39dvniOKegrohuMLLqAVLSYBBiAOw5YZoebUIJlSsgI5VAxIMHbi9AcPu8r7A9O8xZZ/ixBYiY5C/69Tj1c0wgmDUfZTNgIn2AIvzPbZPLVX0DWpDDfTdZ68MiOk/i7X3o0pYsDxGBq6KJMT6/UnDc8EXFrkfyKQLnUoG7XLNzZotp9r7CIwwcxAMfGZgcwdLMCe8AQNhOEKGZUGBGlOvM30j5/wB+mAUCQzQYvqqOfxRe3f8AD/gYDYtDnh+XZcqyywepqki76S1lE8yN2O09RipkUCUtEDhEMSbSb6ZF23Mxe8AE7S6fid+GV5k2m+8nbVHLYfTGyV9UbmLqtMalU3vP3nOo3+mHT7O2+S0xuGLRzBgaug0qLCLxMxc8TEwYPY1DNMQBa9Qi9pJ3ubd5vymJWqJZUQatizAs3zu3Ptb5FRGZjdGYSDcsBE2IJhR6dcGjrD5HNk61p0jTuQWbiLAWktI3xRo2ALKSeQEn6A4kl3Yam0nQQQqOQCPikg8MgdrjnjKFYEF6dWqtp0A642M6WbaLdL+mF4GeclHxGjTddZCUzsSyoWvG5LGNvpjmM3T0grrWCIGk7z8REX1NYf33OLZzWpDpIZyLzT0PN7ysiQIgSLkknliBWyzKSW1GCd7lexidM3ubYSX7HJbsWFZYK6W0yRqMDjgRpvfbmPXD2TqBARGrTHoCLXJNz1J+WJ1CvcE3bkSP0jDIzKwZYMLcto7YNoVxaHstnZnUAQdgNpHfEnxil5jF4hUHrLWPDJ2A9Prhw5kkgWUW5rJ9pP8AbGlfjYauIDZQfW5/QDDJsBEpV3IlUYjkdJ/2xmKVRqhJPnaPyjYDkLdsZghI9ANM1WBgfDTLzPcqYAwVmhSdIH4SwgA9ZckmPe+FMoKJiNFVhvAXfooBEj9e2C1mcgmowE2jQoY9YGo8o9MScsWNFW6EKCGg6PUOoHidjqMTtJWe9yIvhmrQElvxCzr62PD0I7HcScCasajMyQCtg1ipVRBVtBlWEEjbpfl4VDgD4SCSpFwZFwCNtpjrhYpJD6snKWRdX0uPMGtxs0CD0Nt426nnzw3l/DDV1MzEs9mKIWhRsoNlv2nl3kOX8wmdPmAXExpHqxIEdji7lmqOuqpmqSREKhpf/JgBysAcdFq8kKCUskNBAyvCSJ81VvAgfG8WjkMavSIIWlQoW5cJblMAAgewxuasR5SrVbm2vLu5PWC1vYY8DVAG8wNTXmpCKz9hBsBz/vbFdyHoR8wnUatUURMWcOCegXR074WoeDUa5JFUsKfxFlCAar7sw3vywDM5ZqupitKlTWwkiSYm1izEDsBhvMhF0JrMAAkKkhiFA1EyLiLR364mlueS17I85Yd8u9NNNFkK6Yg1qWk2JuOZ7zt2xMDlKJp6EpMCAVRtS6XjVBBPOOsTihlsrTH8w2WwAJAGtR8KqBvEc4hsJ1URgrorUCCTx6iGBMmJJPe+0b46axg7Sec8DdROELTYIq2ItfqT1/3v0jWFoqpPEzOPhP3o5medz88DcaW8syS7E2EWO0cj6/749at5bCnTUwT8RneeU7iJvgppoWcWmN1Kr8OmKYkljqCwLXst+fzwrm8stUR5gBBJJBMdzqHML+pvfDgyquhmQxiSIJ5H73ed+2F1ziLTbQCAraCTcyQLGbSSRbD8rIrVcE6llASfLZ9avbUSysLwNQ2mPrj2g7tMMTxzAYcW2xaxXlGG8vT/AIlmy4Lgah5jgASL6kDbC0AwLAd8GzGQStWKUQKaDhDACSi3aCfhWTqLdSF5HE/SvKKLWaVM8VanlswpwvmBCzEbG5IE3Y9+89MOeGZBsw4RVC0wQC0nhki4EXcyflPbB/Esr5708tT4adOCCsfEBexEALqU9eI2xRydBQppUXCRNOm8gl6hX+ZWAH4eILyETYHHem2/cx/Uil7VTJ9akq+ZUUfHUKUkAIAg3kn7qrabCSN8GyeZkEiSZjW1g2+wiVTlbibsJxr4xUh6eXorq0oygzw01tLtf4zEyfhHKb4Hks4FlaJNZ4Oqot47IDYE7azfeIAnFU80ZpRfI3lKhliN/vVDttEDpYcumGP4kEaJJk3+Y99/1v0xNquQdL8MD4QQdItbhtP+Bj1n6NCiP9jYc9r4oTHqNWI+6VEcJsOgn70fr8sN0s0oPOR2/cfv1EtWAEBt9o/dvX5Y3FdiOIwLRBEz7XnmL2wDiutZieZPbYdrWn0k9TgOfRawQaiCGkEfFaxAnf8AQdTthWo4UCBHRpO25WI3H76nzMVoQwGaSFgGCxj4Z+6ANz05XuHwMuQNTw1iNRC0wCSQCxOmD8RA43NuELz5c1svmVJZACYJBtDAgxBSZxUWmY+LSYGplmyzZU30gm2qNTHaJw5llXiKoABZo3J/MQbsfwA+pjCOLHuNfJE8g/Eo1A3kc49B+q4D/FRAOqTMKYHtEjb12xdzFXzBok9BGwgflt7EQPrhGp4cxMjZQYkbkqbCd7xYdTgrHAtWKrm2jYfL/OPMe5ZCVB07+n9xOMw29eRGmsHPUsxTU+XTNMuRpILkv6SFI+W+MrsisNW1MXC7KBJiwvN9u+A5CjWpjU+ZLLtL3P8Aw8RExz2HywrXzaqZGhNVQAhjY/1EAC6yOnWcZpN3XZp0lbfwhbK5ulTe9SmjzIsSTeYIZVdfmfTDhcsZpqS828uSSPQbHnHMemFKlFNRQGCpgLUIcD0niTlsMFyVAaxK1wTuaakpHcgsSPY45t4Iye52XMt4W2xpopN2NVTHyqOAP+XB6tE0xw16K/0ZdXHyC4zK+BoDqp03/qemCvr/ADWE/wDLigMrUUf6lH2WkP0WPrhscDJHN/xTq5K1cnUZ7EeU1CowPLVTg9N8b5jKUqSh2JDHZKVRqgB/raQPkcWmqZoWR1PLSAv/AOsz8xiR4gtQuocpJYLZlYAyJkxax2k4Sbovpx3SyL+b5xKgBVQcMWCxvqG8nr/2w9QBFMxS1X3ZDtbYbCd+fXCtWqadYkSATIYGxv7EX5YLWrMru1RmdQdiSbGQJk2He+KRwqJyludoKPEaqmdCrpJIUgaYO3MGRAG46mcHXMJWBDrSptFiApBPSDJPzAwOh4jXdGYGjTpAiG0qEIvKgAaiw6Y2StrstTUw/DRaPeL/AKYD+AInvrosVZtRWmdBAIkcokXg9JGGa58vhQKXN2JOxInnMm49MeVzVolWd1KapKFWWesAqIMTJxlbKIjNW1SGNpi9gAJPM/2Pui9rotL3xvs08PyjmoWdiY8xlnkWQqJ9JmMPpTUqiqAQCW1ESGdjOqW5wFHthbKVf5oLCYkQLhSVMSOZ2/xhqSQASVYoJMgGdIBIHI3Y+uLJpcGfPYRcwuloYBEQzCgABrMZiSW7b2A5Y3oVkpyNOnUuuoTcqqxCnrfltLNhEtSXSmsDiDHcyVAUSZt/ucEdVamaYJqFo23PEWvMDcm3fBu82dXRTyuZdlLINLMO/ApJIJ6uZLd2ZeQwy2lI0BdemASRpRBYTeAskk7Am02xJd3LCmoCieK53jckRqNokTpg+5smis5by9REBrqNAAhTxMJnsf8AbA3O8LBTZFLLyNp4XTZZqPNM8TEEKrHq9Q8VTlZRG18MVPEVRFXKqqgxFRgFp3m4kF3Nvrz2AGpEnWDRZ4t5rNMekwvta2NnXMFtRVYGkllCsdjI3J5kg+3PByxXjCImbzdRqhDTUiIZiQDEgxN4F+m5MCcH80kfCluZbnFrD9/PFGtmS6rUrMyoFJINyvERYW/KJtuMT38OVtPCNlvcRJEkwdtN9sdF1gEqPDnbaSCBzsRPOBNj6DpgyZkEheGD1j59Bt9MLVMiy/Az6bCN9x+bv+mAValdCIZWF9JIuY94BIn3x25rlA2J8MdrZ4atGoB2spi4UHeDYb7m0nng1OsixAk2UFp7n4e5JJPrfCOSz2ptLroMXcgmZH3uLb0v2wStmKisdKK5mAQ3oJmNiAPSOox29fiD6b/GivlSBEteTxHe+7RyMbHkLADBLsvlowRTNyYgT1PUC/K+IVOsQeJWZlm20kgXJOwPLscOZXPMFGtQpa0IGa3fSJP6cvUb1wjlB8suUqaIg8tgxES5EKB21R+l8I+JMhIqXapTvP8Ap/VokcoicMcZ5v0jQRHoJH98etTtOm/LUvPuJBOKVaEboltWU3DCn+SGsefPmb++MwrW8EzDMWBUSSdn5+qzjMQqfgtuiR2RmAs0TpB0wB2BHP1OFGy6PUKO/lCdIa40nkGi4tuSDcnuR0NGhmfwnzCIWooDU6oiwqhS2pejGDe+NDmlq6hmaDU3X4hpIYD8dJ4/m0xzVtRXlbHOIEqiyBnvBqqAmtTDFTAqXI08uNREEXHqd8U8nmqXkD/VIU6WVXYlTyMFhKnkRzkdJqZam1EBRXpujA+XOoSD9xpBSD0nuJxo2S8khhTCqQdUGqCJ/ptHsPXAfwTonUqlCdIq16TEiBU8y/8ASWYr7DDfkp8PnhjNw1Pji2xVpPqAcaeIeLCipJ80rvKPrAE2MNz7TbE1PGMu6anYVFJ4eAU273PD8hPrhE75ZWq45Gq+eoqCi6m1HTPmbT2ZARhGsykJpUgr8RPwkREAieYmTacYFRnZ2UooBAF21REHUeQ64P4a/AxaQiEB25QAvEI5iSY5gm22Fd3uNOnDctl0z1asUwEUGoCSq84gDh79P+2CUKVJCdYNapIHlo2xN4Zh17T649yFZKbcbCmwJA1K5vOxIDAHnsD74dzOWr1FUqlOvT/NTEFfyvTAiOjDF17lZkacXQofEG4Fp0KaKpP8qpSIYcyV13IuZIvh2tm6jIRQBUkSV0jeBaVgEfLe84byvhjUknbVH8t6igL8yCfQf4wsys5AB1EXjTwA7wWUwY6wcBpdHZFMvUzJAWqy0lg6tehgIm0M2xF5MfXAtA8plDU6isWKFT0BERYgz7euMq5fLkw7eYSASqLCm5Ak7MJBG+MXP02QaaDsoMzEldphlFiOm2JSi2jTpzUGuwHF5nlIdKrIJF3Y84OwHfDi5NV5T7/Und/0wLJ21H8UwTBJuTeDZRa3M9pxvlELFiQWY3i5EAiQzC0xfaBHzbTaasnrRcZbWb5dCASfLC8iogciYF59pxtR0Sum5edgR67C3vG+BSdRVS1RiSwWVAEfhJ5xbSs4eyIJgqCQSGA6ENzj0I/SeVlkzm2WoUi4ZXZqTg7ANpfaDcRG3ce4BMrmLazcWCkk7EtB7rqBF7g41zHhhR3amKrSWbYwRJIBB3PSB6HG+RzQ0+TUVlcJqpA2vfUkkbHlvBaRgb9pRQ3BxpLHUovBBX4ri82g772NxjVsidbOrDQyMNQ4XDEaADHKSDqE+xjG1Wk9mBcSLBrqBAjSRPoMT84+loKvDoVdlOx4R8M6WbvvA+XTeLZ0eaDI71MudTkkMFktqiwMAtzkDbng2UrBnrLHEGYKSGgjVYAkbgTt2x5lszJIsZq0y+4AMoxI63Q2P4o5YCjH+IE8XEQdKGF3HxT1g88ShLhnNYHMxSitVA2FYTY/CqkGPkDgGR8tyNLagSrheYVnNzIvN7j8Jw1ULisREio9eSOfCgUWPxEbGd+mJvguY/lPM66ak8pjUHBFztDD/iGKp5QslQMlfMWm1y9JmWRMDTp35GRN+QwTL5TWBKMrQ4DA2sbcPMmAQe5GB+IZmlSzNGqAx/lKAQ3DFwwKkTaTseYxv4mnl18s1Mko9SoLGNWtqb/OWI7Rhd6zfR37Hvh+XnUGYkSVJpkMvC8TIuZEc/YXwehST4jrBZuQU6TsDt8PO0cj1wejQmnV8s6Wc6iPw1ReR+RyuodOIfdxlZQrAmFXMKdJP3KvMH/i5dCMFpLLGUnTSeBgZMm6VNQ6j9mOXyxiM6MGUqV3E6CT/wAUg4gZTPOuumzMtRGBG8/eVh8yp9sGq+LnSKbU7MJabQ87ryE8/X3wnrxvb2LsbZSbN1QbVmHYtQ/ucZiQaA6z6wDjMH1EGx2nnqYpvUiohFyiUwHmLwAQj9bQcbiudKsubQQRIZd/VBqgi9wB/ssWZFBqVK1UmdNNXJEgMbv7RCg3w29GnqVXuxLFlSyqAPvvuYgzG57Ye2xtqR6z06sq5VxHw0k3O9iIj3nC+Y4NICvr2XjUnY/EdIAudpO/LAPB87UZWqsNNHXUVaa2BAKhFgbjmx/3GNytRENSCar8KEWubswmw5Ae/TCNNj3GKtL+z2tXddCCqWbi1adhpEsBAGsyQJtfHJ5zxGo8ioUMSXGnWqC9ixF2jkDaDPLF7MZcIGRjBFI05UjVJILmfui5Em5tAxz6faFqVRKNKnT8puEq9NW53JFRSbdO8nphHFJjQnJ3hf0VfDfEaLOEd3p1DTBV2qL5ZGwA1aShPSSN8NeLeH6FWEeJBeorroYcwCiED1j1xg+1WnUjZajVAgMAqgiwMXHflG2LHhSEjzstSKCpeGkpN5ldQ0mxEgn0xXaqromtRqW9Es5fJOABqAMABmBEjaAUAntM48oeE0kaVzFUOt40Bdtr6+IcsVszCltVCiwf8Kqx78KmH9dxI3wnXztTzEUUVUgwAVX2JEagdjfAxHoGZsFmDpA/Ex4QevZef0Hrj2jlSiN5zsSUOtREwNR0/lHbtg661zKlgGYK3mEjZtIax6RCjbY4S8P/APqFOuJ0sjkfdDAzI3nhtvg1byLdKkJ5vNQfLy6p5iorLILsy8RKgnnBnvJjBs4c0YYM1JNA4S4SDzmLmd/fHudzBoAeSloCmoIYnSABqYbf02/thNcvUr1CQBo34uXvPK/TCvOAWHOXYUuKqrFip1AyRI5qT6GRzAwTMVRTRaaAjnA4iSTcwCC5BknkvzwlX0JVRVcu7NpBi3Kw5nkb723wWtWZgXpsOEFdMiGJndgPiBgiZmT2nOk4ye3g3S2ygt+GNNMBWKg6gykkAqdiF08jaxJ2EXxTfxoKoXUCJIu0rq2MD4JkdCcc1k6Ouo7ixsGJFw0EzG1ja3+cUHaoCA407wwFyBEwen764vB9tUZ56dfS7LXhnjXlah5atJM6gGJECwEwotvHPGZiotUrqpinpMgqhSDuLluoGwHLlhCnmqqklXGgwJGk9gCzDhue2GFqiebE8yw4lBNxqvB5bdcWSTIbmh1kYkEHnF5naVMntb22ONK1dVtBZokzHQk27bR/2weoDIImEhZH4liT3+PSTscJGsFgjTDEgMOKO5Pbe+/TfHStrDOVdjSUSxZ32IEKTpACmQSRsJ5ADcyZOBZnIVMyf5dQABiZC6FUj8x4qnc9vXGatYWSdNjBAWSJglp4p6DYYar1R5empxKYUIttU/d4fuz1JmJOwwuzFBjOnZ540qsKdSkzMyPKmmpIZyFGlPx/BvYAczhT+DFIsRTUEEtCkGNUkqe3KLx64W8W8eqav4WkCmlR5j04HODTQm+lYKluZmIG7XheTcpqqcI5TpGoQep79ItvjPqW37SyaS9xP8cyAqZVAJ1UATTO0qBMW3mmAw/9Fxzwr9m8/Tq5dxU1A5dlrUyJMQQGkc12mNom8QWPFGlgAhe0SW0rElhaZaCWI4rEm2Ij1nyzGqtIc51OkFWEFdINwRaN74Ry96k0BRvA34l4lUoZuomyLVZl+bbHpB29O2LP8Yuby5p6wtwygxKvBEEn7pFg3pOOO8V8cSs1N11S1OmKg/Oo0X6yFUz+bDfg9WJYC8HfmcJ6jUnHlMVpWdDl3NQxUXTXUadREBo5N0Ijfp2iCUMmHbU17X9h8hiMucMka9QJAkyY4Yid4GLdbO09AggluG1oiAT7747RmpO30NwqEgzfkPqBOPcFqZMTawxmKbWOr8jQqotQ06c+b5em3w04HKd2k78vXbdc1TH8UqHWV1s5NucBQT90Wk8z6DE3wHOrNWs5vqF25uSzkW/pAwXw5GFKoylFappAcgAHikmX+LYbddsamZxjw4a6ADgKutVUaphVhrEAXZgPaScLeI+L0nPFUct/5dkAgQuqJIHpFzfBHVUDBX812fV8QCrwgQAt2i5vHphKk8K7EUzV2WRCqOdRzF45DribfQZO3R54iq08uDJXXMfiN4t03EtyBEXOPcj9ktbFSVp6hKkwWDRBKrItBxpVV6iLVqTrqMACRfQDYx9wFrgDpeSThrMZxpq0EAQnVxL8Tkcy28WIgWw9UFypbQuY+zeWRNNRqzSZOoBZuTZYdzJM/wCMFbxOki6KWVW33mhVtzZj+sXwn4f4jUSnopvUbTCtVqyKYkbqpPFFhe55C84ayNZXfzahPk0zpU1DGthux6CY/QbHD0JdBP8AxAmkXpp5MyAwHE5Auy2GhB1FySOWF/B8sWqUmXU0K7z13se8x8sAzfi4r5iqRISkuheQOuLgd9/RR3w1m/DakLTRXAVFBbTAOviYAyNW4kA8owIx7GlKxZKNYUsxTYlWIC66nDILgm7dib48Tw2nxEVNRqOlQ6AhugO0VOt7TtigvhjqynTWEqAZrqq7RekZv3GFvEFo04PlOYmD5iACeyajf1GGSSEYlUpVElmckEncaWjobmQBa+B+J1gmWAkIGGogfERNhAuBF5/NjCgKM4GhZMkydIHvJJPLnhWoicOhSZYeYWFzA1aT0AthZRtUGDp2xej4Dmn11qdFyFA0AFSVdXAaACWBAHTCXiletapS1U0c3QCNLndWEcyZE9Yx0S+D1AhqnzAzvq00QQxjmWayg/2749zWVaGP8sKCAQ7cTjdmJEkEG4P+8YR6aSLLVblb7PMtl2pqzhkJKjjMEAzYlQbt1AmBhygNQDVn8stBKm7TNrA23Ik8jhDIOrCdTETCwDIk7AAR2nYx12cr5FCoLqSQTN4nmAzdt+vyxRPFoi4tOhiplqUFUXSzRxFiTBuDoEKQffCy/CCyhiTGoHTtsASDy69I5XfybsfjpqIIuCW4bg33kenI4LTBb4kUCdwALQbEHe8YNBu+RPI+IFV0tIJJEHYLGx7z+mCHK/eRQ3uZj0m/1xsVcWKobHh67CBvp9MDTLXby9SEAkCdje3pP7tjrFdBC4L3VI2WRfYdT15Ry74LTOxBLspmJAM3Eweft6Y3yviLU5Uqu9wyAqxFwTNwdoYEYFnKMSyqq+Y0yhmbksDquSYMTeJ3xNtpXVlYwi3zX8faw1CpSpgQNJG8QfbiuSPT2wvmPEHDg01Uzu7q7H/ne/yXD2TzKgfE3TT5kQOgXl03wxTq0gYL1VO/FUqfpruPfByxXS4JxqV3/wDuC/MiB8gY+YxCz/h0EgvmGU7hDRp078pMTbHU5ktcxRZR98yOtuJxDe/zxIqZhGhmYGLDhJIPYlbfu+Jyj5OTo4s+HU6dVQh7mXRoIP5DA98O5eodJAEXk9779sWfGqKssCmTA30ohHeRLH5Y53w2tZiDbuIJI29sYNSDUrsrFKXI3lKYQtNgSTPXFnKUQ5B+GRInqMc82XY1aQAlnNwdr8zPLF7PvocIBwBBqj9R/jE4Lb7ikY7myt/D6r9cZgFBlKjnbcm/6Y9xu/UrwP8Apfkm+FZOrIUMUW0zq3INwIvvuYHDvhrMiiCAzms+xcIoC95nUfacE8ObWX0MrwYC01KqNp1Pp1E72keuHvIqINZ/mN+FICL6u5LE+nzxrlnHRhS7ExSSlT8vy2pamMLq1VKkmdTafhUnkYHrvjTNIiIVA/lIRr/82p92mDzAP6E8sbsrurvVZUpg8RUzP5Qd5PqcTPEqVSo9JRKgHUF3C7Qu25FyTf5YUdZdsrkO7UpI1SGA5aAQsf8AU3viXUqBKpMBlJLDVMDVeTBBIvcYdem3nVbmCGVb/CAumB2wjnFOlfxAHbmJ/dsCadWkSYXyXzFTjcgBRqj4VHPSBYTFvUY18Qr+YyimaGhRpSm8Ek8oBFzBneTODZFNSCKiqdipi/pIjrv6YY/h8v5i+apUqQVqMg0lj0fLmAfWMOng5I0XKVRoHlFSQJK6VgybANvAjphnOeHCwKPXdgQYelMHlClj9cbU6VEkwaDJEhaYlifWpVA2xopoUpPk5gKdxqCqehPluZHvhrDRPH2d4gAtSj+XWrN6BQNQ5DDefp06MByiKvxSTUrGOURppz6A98FGfqPP8MpSY+FF+RYmfrifmMmUYipU11NyJ4Kc9TzPOOWO4ClYBcwuYqiowZaVO609gzRwiObG1ySfQWwTPU4I0NxKZ1AxLG5jrBgA4bztMKFRJOm5tvO5PQ9u+Nlyaad7CGB7kzEH4iADbASOk74EK1Nsw+kuSSwZixYgAKrE77Rhrw2nTgCmJRp4mNyPbbBcsiHUQOIyBN7AAy3eeQ5LgiJKgmTcwNu5k/hEgAc8dyKsEemWosFVtVOGaymFBJ7TPTFjK1S4BN+ltu/5Z9sAz+XkaEMVSDEWtpJIPaJuTbfCvhNeQoMwoBvO8DkPlfEovbLazTJb4blyufuWWXkAsyJZjIAm4Oq079N8MoqkfGOXwjuRuR3vb7s4X84SNIM2uQD6iOQ9Ix7rBChqlNTfSrOAxFgfiYaogXnkOeKsgHGXRUJERFyZnk02A/YjlgCEQCpBF59VMg32JU/Q4cFM6lR7LUlZYArMTBuVjcbxt1sHLV0I0miByKi1rjlbYnoL98I/KCL5mkrFVIYrWDqPkpIJF5vvY23xvkMtrQaWVtXP4Y3KkTYNYi/OOuH1ymqIWdIlexBjUCSIOk02g7iZ2wm2VFKrqpkhDBK8hBnUp3MGx5iO2OBQepUMaXRTUSDBMFh0/Kem6nY9QCpVpVKYpwrAxqWrKsZBNmEcQkDoNPWcb+J07B7fy24WBmFYE+WbSReUMbGDcRheqKYRTUuwMSSPQX+8Zi4m2/U9d4G4ya59anlruEUkfzBJjkNakqw6FoInCKUWmYvPQMJ9STA7L8hhZa4o1XouLsdaEkkFWvBJuwBkexnFCkdPw1FXkdJUCd/vTe8/CvLErsM40PUsnUKFnYKNzpkW9hb/ADjmX8HerUY0lYgEyWYnUeiz0jvi2mZLW812uCZDkAjpA68pH0xUVdC6JBBsEN7TJBFpnnPyO2A9NTxIVSo5Sh4TUpM7RJhQCDIJaOFT95ouY7dRjfNV0BqU6upXadHSOxO95EjpjrKWTBq+aWLkAIoPwpMyQBJNiR0ucKZnwfLtx1ud5eooLHaANQ5W3sB7YR6FcGiOs48HKfwFXkQB0nGY6xatMWVQVGx3+sXxmJbIlP1EvCJniXjFGjZ6y6yLLpLhe+hToHv8se5fIrVXzXrO6gAyTY2+4uyT2jfngGY8KpEDz6ZqGxVaauXv3LagvWQojDtWmsjzToVRqCD7q/0jadpNzjcrttmTnCFg4bjI4EMUlOzNEze8Dck88bZRPgLm8yT6GTMdb40q0fOUsZRGQ00CnYG9uXqe4xvXZaak6pRFW++0Ak8zuT3wU6yGXg1qSOIGzH4b2kSf33xmRy4biWG34GnlYxG95+eI/jFaqwLULhJsPvCAClrqwF45zbFH7NeMTTBfLvTf7zLrQk3E8UgmAJIjAUsgawVcrVVm0imtJh95X8s/OVn643p5SoCWbMuy/hPkVJ7aiwONxWatam3mkCTTqoCY2+OI+owpmPCkB+JaTHddat/7RJ25YYUA65am+vyXQk3mmNE9Sq1NJ9R74coZuoxOlRU6KKSqt9iTT+ID+oY8pZihSA8s+cbwHMKLXsAzR2MYFWr5moNVVhTpdFXSBY2A+8frhHLpFVDt4PTl6j1dNesi6bikkAIO8Xntdr++NaQpySi8KiVBFy34m6R09MefwWmmzrAZpKDqLCffbGmWZQk3l2AHYiSZ6Xge+GWBG7AUKLMS8cTEGD1v7HB6NDWNEkC8bW5mbbxv+zjKdRgzLdQGMdwQIIPS/wBe2DU1ioAYBOliJNrTBncsIMdGvgKQtA1y0cRsDBg+l/bnghKqAxMgzpJMLtMzsotEnDPiTQodW1MyTfadXxbdA3ywsggapaG0qE5AxJBA3i+CpW8HNAS0tqMKIjURe9tz0v64mupZ61RWJJEqJJ4RIK8XMC/rhmmvmVQGJNiTGwAnn9IHTGmgVWFLUFRrBEMfXb15XwslaKQltY1lq7QPL4flPO5J2H0x5mMkjVBUqKrH7pcSZ6hRYk9Y5b4Q8Kqgs5kwpJvE29PT6WxYpFTeASeX94sfdjgxkpKwakNkqC0qIiRfqJUH/liTj3LubkoRBMdSORNvnfpgbVtECLSepHvBAPyOGMv4hIk0Uj0I+skfTDc9iKg9XM8CvUcjSZACs1oYMGAhYIYjc7A4m/8AiDqFppLBpMlABog6jE3gwR+Yx97FjI+HuW1iQsWVlBE9dSqP9sBz9EIlXjDVNBJ2mG0gXBsBqEAdcTkvDHjyL0M0xElRLGCsQY3FhYgNBBtHCBbATAEqVIIBP9MHYja0EEfhxRpUVNOosaWVyqW5FlC+0lRPQ4jZ/NoaLQVZiDsXEWYkgskEgxwmDv1x0eAN27EfF1pny2LDSjaUEMSZixPIgm5neQAdsYmSfXKlSp44DGQO7C/zGFlotop6IYofv2U8XGxgTYmPr3wbw/NKxFNmAipUVZ5gEwhi4lSjAi8kjGdpylu6NNpae18/8KRy9QHS8LFxpZrX5DDeUSN2DA9hPzIvhVDU5mQIlSdRFuouOe08rcsMZOsWIUCHJBKkW06yrMO83vE3PpqSMY8psAFDR8IkC/WADhryixlV4431KGEf1IZxpSoAmIvZtIF7g3EWI2uIODrUBUTxzYEfED+E9eUbdOkvSOFa61dR/wBT/wDJS6f+njMIVKCEz/EaewZRHtaMZiXqI0+iSPBszmKycFL+Hpn4Y3PeIBNvvE++DVcuABpOoE3qMf8AUccIvzvAHK888HbPFoWCNYk/0CAAPwhmIUczqk9MTvthXYLTpqPh42IFgQbD5kmOkYEsK2Si6KRpSaIiCNo5EwSCPp2gYUpU1DvTP3htyIPMdDEyPfFDw5lqIKtgak6j+FwDLR7Yh+ItppEiPPoBpAudKMJ36SGHacGTo6hOn4y2TqafIphGYCrUU1NRFgGPFG3b5Y6DIeJ5dntWpVLm1OtmWPuoQ/rGOSzmepZ6pTZVApos12qOKSqZ4RrIJvfhUEkRF9ruTFuAFKI6DyKXsP8AVq+rtfpjo3WRpYWeS14jWsdPkqIn+arcufGZj2xKoZfMVJZ0ywpGNNQBgI3tBBJ6AX6YKcvRKa2ghmAC6SFYzbeDUvsO3LDlbMKKiLUfXX0syqSDpAEmwsoCjhA539TJMEGuwOW8pC3liagJHmVNpiYUNP8A7p/2JnPEV0ebWJ0grTaxIVmtJA+FbgmOTd8LmmiI5NMutMMwUc/L4gvsQB6Ngf2c8VOZyxLcTJKOuyspIOoDqVMT2GBHwGWcj1HKVIrirUB1GKX5VCryGwWwtvvzx5Tohgyn4hcgRuOYkRfrhrKUxoKm+gQDvKsp0nvax9Fwhl/EtCpUeBDBH9HspMdDv7Y5uheQfiOZFNhUCyD8RnaBcb8+gHXCWZqGSVktrkdzIhh0A5YWzGYiadQA6Hie8MpPax+mN6dQWi/ckkA9ha3L3xJtsKrckOPUqKFExUZdCxPDTknURzaTabWnDNGhY0phVUhmklpIlr+nuSR2xMyubCE31swgaVv3vvMWAwfJZxofWCAzqqht5Fz9bn+kYonSByxlEc8KQoMqqx6iT1JHPYcsa5bw9daqAWvxVDtz+Ht/vhh6/kUWaVNXYA3gsJuOy/qMJeH5KoUapXckEzHODAAA2A7CBfDfAGuxHxDxGj5jCkGRgUkDSVYC4MECD8xtitk2VwTquDeOvUnp+wDgeWyamqHWkovdyBPS5P6YD4bUKPVllkMIAFiSbaQBB/QYR+yV9M0KtWFLlFumkcRiY+J7+4S5juYGDjNEMHqPokSpaxI6oiLqA7gj1xplneoWChVi5JsoP4mLC7dNUxyGPWytGm+p2ao5uxUAbc2Jv2mMVszBjmFdI82vUHQhoPzI+pwGotNVIbUgcgSVJ2IbkxgSBglXMrI/kiGvLs9SDOxAYAdIEx0xvXqmJFGmnKXQsp9wQRzsROBaCwVWuTUYpURlbUJjTCsCLFbPEzcTbEuvSMMWGp/vVGQBmk2Cgk8Jgm5Jib2AxRbMhRJeI+7TQQGuYQAAsxuZMEbzAnCIJCsSgJFVSRqN95WebWaSd7bDC/ByWLYtm6Xlg2JsAextPreRH5h3xLqRyGzAjmdJgAgkSefppxaqqSHJYSeNSZ3iST/wsWHdYxOq0bgqJkcI5zMfIWHqOd8GUcUBSzZQ8OzbBRuw5gE6hcXi37+WKlKopqEhSGAgtCgx2nY7GfTEXKV4JBW4NmBiJEgqARzPKRbFvLVC4A4H6mOL6SY9Yw0coElTCV8zpZWUFgCTI2g8jG0S0dAcSM++tmYHSCLqDYm/+fmeuKZY7CmkTsbMB6z+mEM/mFR4KFdUmVM2je/pG9sTnwVhl8nMZjwIsxILX7Y9xbcoTOv5hv7HGYz7UUuXhGngtYinrc62BvO5cklVnsCzHuQOWEvEaoKGZ9VNyR064WTOuAoOwmNtzzMekYZyxLadRn5jftjS/dgi+bGfsznQtJ6Z3MsqnnCsT/0j545HOfaUiqKwWW0BHBMBuDQxJ6EXx1n8KNRIJ1EASAOEdBqsouZNyZxxvj/haUnCqYFo1TeJni2PK2JzTx8DRVvJ59nGqUhNMqGO7BaZYDs54k9ox3PhVMlFetNVzZFZtbHsqcuRlyd5gb44tMxCGNtJ32NtsN+Efap6Q00tKHmwALm22ozA9I7zgqXkMk3kufarxM5YSx1ZpxChbigpG4P4yOfygDi5X7I5/wD+tpOwuDuCdjw8XWxjCOcz5arckyZJYzM856nDP2HqqtRmaoqcuLc+hm2Oi7Y7SjA+pZDLtrrLO+kqDzbTJHoQIOJmQ8NXKmsELBGVGVeQhgRB3/KR2xZrVPLrCDtpMTyAWbH1xM8YzKmCLALF/c+2+LbTM5DWezMU6dZe1h6ho/5g30xyHjebLl0FkcgEdlaR8xp+owxm/Eo06TIIkAbTII+n64n1qLA+30/ZwjWQWzahlvNeGEjdiOvfffFfO0lVVEAbBQNgP84meHqdWrSSoH19sOZlmaxN+kG/dQd4t8sB8HR5NcmhkKoImBMxAPWNsVMpXRq4Mk06QIUddPEXM3kkD54518tXYhSECxqmQQRzbck+tsWqQmiQq8KNpF7nUCqg+pGJ7mX048jOTymti5+8xJ7k3Py3+WKKZQvuSSzRH3VjYG9zvb163zJUSHgAlU/lLG7ufjg8oO7cgOsY3Pi9LzQiEMQY1D4ViQVTqAfcm/rdVFE3cjTN02B/DTXkf1b1/wAYT8Rys5fzFUNvfilRqF4G/W9r4ouVUanBO5VSPiYXJPv16ddlPFK9StTFNI1MdI30gGJsDFgDB3ucLNXFofTe2aZ5RzdQ6F1KlIKGChQWNrNJggn1jlyxTGUZwQpc87GSfYcI9ycc/kvEgtWqiNqSkAWkSDcjVcfDM/ri9mPtSaKLqTUAei8PTpE8iMT0ZNqn0W/yIRTTvn8/Oz0+HgDZQSba6i39gRB+eN2ybAgsyrO0EQe0MRP1wvlM9SqoXprTCkklDoBBkXAnUl+8dMbZtSGJCkDTsxBLW+JeEaWiRIm3yxa31kzpLvAGvl3VpEUtjZdtNwAZMiZb1F5gY08pdLMJA1apJ208N+0ST6iOuGKBK8EkSGEfdM8iO9/Q40y3CvlmWhDAkaiLwY6iYPdRjlgVu8C1ZAJWdK6lMdNyQPmSPQ8hhCoxNUiymGPZBpiD10ib/wB9iPWOtVMalgSYuQIVvqG72m04To5qkQ51EoIEgHiMzEm5nSYtYCdyZ5Ow7WMZgXDKLgACea8LHc3sZ3wzTrBluJj7wnbeY22En3wClJelqHEUFrwovG2/qeWwMmPEcIygcIDaeLkV5d5H6Hvg8ZBlraVcoaaQVYAEn7on/wBwMfPHuYaqwOhmM/ECRcbCJtgWXq6WuA4KyAQgkCxsQQSLzIBwU1qbAA06wj4dLD6QfpvhyZHrUk1HVAM3BF7dZxmHWanPxVvc1J+gP64zCbUNufk5PwjOeak7kDiPe30nFlKukSdNh7jHB+B+ItRqOoup3N7X+ICL9fbFzO/aRNEU3uZBEfd2k4XdizQ4e6kVP/8ATUwDccisgzf4htcg3745fxXxY13AkhSZKkyA22pDuAbWwnVqmAZ1Rb/M4FVosuggECYmDuO/ryxNybLKEY5NFbTzieZ/2wWpS1GFi9x+ztjWsoC6tjOM8kEDUInC8jON4F6hIH0/fXAsmgVg5jewPXl8jfFyj4fOXklAJgTuSCP37Yl/wZmBvPqLeuOTFeFk6k/b1nq6m4dVjKzpAM2HyHthkfaNTo1bOSIJuqwAGb1ufTHLV8gWiD8+fvhxPslUUFmXVABs2wOxjcjriim0iLWmzovDcgj6KrESDqABt3F12noefbFOtlFEaYA/qJJkgmQZnbr6RhTJ+I6FCssPbYWAuJOmFixwZvEC23t69z0xaCVGebdjVOmIM6QF2JMgfNQw9AT6Y21ppk1CARIkQbdAYn1j3wsmXJgFSx/MGAB9rf8AbBy0wSJJPMSLdzBsPlgSQqYvmKiKANQABFgB1EyLKPYYp/Z7U5qAwAtNHk7B1qKS3oASY7Y5+vngzqFBO4gxFucn+w5Xw94Dnf57ofhqhluwuCtj2vyxlk1Zs000qZWz3imkLTpnSppm8S0Ox7WJUKT6wcM+F+FCmURf9R7s1pRTf2Yj5SMRaTLK1Gh4awmx0gkSRygYpZPPlVaswl2qqLA3AIqNPTZROLJ5I1Yh41nGeqkcIUlAO2wP6mfXFZqRCAbHQSSZsWjpf4enXAcplUYlgASAzEncQCYHIcRA98UPGcifM1L+BFPoBH6gY5RayFzsgrkwlRKoAsnlsOTKZOkj5/s4brU10aWICIDDPsaemRNpJBGnlcHB6lDTrU2sTe+3QemAiY07KYZSeu1/y8sOlkRydUxjLeGLUNGkFCoIJnV8UxcbFoBN5iOXNmpQIp6ATCNJDRYE6bdBNzHXtgOTzZpMTH3WttxHUIB9IknqDzxLr/aiM8aLiF0KHJMcTS2noOF2X1jpgUk7Cm5Ki8UkREqTY81PeO4IP98RPFK8urqStRdSmCYiRvbe3IHn2xRynigI06gxLMRH5IVz/ceuJeeI16rkWMg2bpM78vnjp5Ql1wLJkAoQ6jw23BsQQQYsbEjkY5dffI1PpMlactGnSBsN44ieZ5XjDOYzAVbzYTvuSe/X9AO+JmSqAsQX0qzDUeZ5k9tzbmcdQYyofYSdQ/1HBYRcqAQFmDadMRzEDYXYDKyT8QUxP4jwzFrzxfuThahULqXWCzOBAIEBfgQ9F+In8tNuuKdGnYgaWA+IXu4uRcR1HO0DphwCosxUwdtoBIi24s0RfvGC5Oo5JBMn4oNQ8uYuJMct8DNMsykxeZILEyTw7m95G3TrZuKjKsNTIB2lQxNrgkgf3wkXmhpxxuQ0M2zXLQeha/1Q/rjMAGeqJwslaRv8P96Rn1nHuK2JTPlAZGYlEULLAxPSVsSe+EK1ISxG5IA9MO+GZphTrFUlyAFI+vYkCTjMr4FXMSAAD965N429f74yPg2ppcjn2d8IarJIgIQZ67mInoDfHbZrKqqNAAJYm/pysTNsT/BKZpU9LcR3Y+o5ewEehw5m6zMODmOpWAOcgW+f1OLxilEzTnul8HAZ+iqPUhtQEASCLx+a8DEmpmG1Wnpjpcz9lqrSSwBuxJnb7sg3LGDblbriJmPC6yoCVZQbSQRB6GduWIVXJqWopA28WbSNRkpAQdPS2G8hmwwk3J3PfEdsoWMSMW8jlBEXBEXm3z2x1pAkrWTpPAnQEmpoM2CsHm3dQRfoemOtpZcUxClgOQuwX6SBzi3tjm/A1IuukHbUQPoTjpxXAnUhgCwEn3g7sdyTO2NUFcbMUqTwL5nJqQWGloBmC3aQZBF4H73hZfw/yyCLrtGlDM/mLCLcu22LeYzQjke372+WJXnwd4JBJM/Qc4/ffHSiDcMgqF23sJ2jnMC/STPvj3zSGFhcXvpAHJRIhRaflhUZomOgjabdLc4F574JQkqeLnsttuZa5j0/vhG0gpeBepkwp2A6AE3F+ZA/YwRaaMSVBWDIInmb77/4wTxGgGRZ5EML7mRcyZ3tJ72xvkzFpmTO/W5H72xGlZoWI2a5cmYHUW7/ANv84qZUhlCb6dUHrJueVrAegBviSbnUDLLN+RO8W3A1C2LHgEeXLRJJBNtzFvph4k2NUKRC1eRKKBv+NZ5bWHzwbOZhi0naAAfTl2xulcztaQpaAAbg2Ox69cPpRWINzB6cjuO198UAJZtFiQZI9e9rj12jlhenl9WkA2vE9CrMJ9CpwXPZsBtJN9M8rCQJtee2PMq7LB6TsdjEcvWccA0zR8mixaLqQQWAmDaCRBOkyOsDHAeOrSerUcBtLcUgm8gE9diSIjce+O0+0vh616J1FFb7ruzgDrYKe3PHE5rKChTiWcmZcnh7hRzxn1ZNOjXoaalFsT8PDUIKOYEhZmwYQQR/tir/AOLu0TeIAi8wRyHpibkvC3qtqk6YMwJIv+GZj/bFd/BlUAGT67fTf6YeEW8mXUlk8oOzfFMiLGRYc5gg79rzjchRyE+g6dLi/p8sbBQsC6/PvtJPLGo5/MXv8z2xWyaQ5QM0zTHCzNE8lUwahMDkiEdw7Y6DKZtKqroJgLtEcbTY6eYBW3KQNzaFkfBHraoYA6RIMjUpF4aLztYfexay3hJpINLnSqseRhngajFiQpP/ACYZWwt+DM/RhCNyREjl8BsT0iJHQ9sEp0kYSCQQZ1LYr0NolTzHytOFM/miDTSBwqeIi5iJ9Bcj3x5ks95ZB9rzEdD278sLiwtuv3LlCgdInyWPWwnvAKx8hjMIGpSNxU0z92RbtvjMUEOC+ztFRRWABzsB+FcVAP0H/wAsZjMQD2MVBAta/wD/ACP0w1RPwjlI/Qn9ce4zFIcBC1/0RiPWRf1xyX2+chqSAwun4RtsvLbmfnjMZhdTgppfUc5kaYsYExhqkb/8X98e4zGTo1dHbfZ+mNCiBGhT7mb4oBBFQwLbYzGY9CP0o86XInUFh6D9cZRpAoSQCZ3I748xmOkKwjqApgR6YSrWZotCEiOR0zI6XxmMxm1eUa9DgmPUM0Lm7tN94ppE9Yk/M4uUUGs2G7fSMeYzAjydL6f5FaX+l7YDkDJM34Qb9QzQfXGYzHLkH+rOvorNKeeqJ54MDBpxb+aP7YzGYqxETCf559G+haMUI/6v7YzGYAXwK+L1CqggkGTcW+6cclmDKEnf+I/VFJxmMxHX4Rr/AMXsr1Muq01YKoNrgCfnhuj/AGX++MxmNC4MHbIOe+If0rhUHb1xmMxOfJRcHe+CngQctcexFx6dsa5xj5adwJ78I367n5nGYzGjoTS4EK+4PPi/6jgA+L99MZjMQ7ZTW6BV7MQLDGYzGY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4" name="Picture 8" descr="https://encrypted-tbn1.gstatic.com/images?q=tbn:ANd9GcTxZAJPF7OK5r4Fr6fEl6B1psrHQDJOyizKmQLziKV9rR9-DNj14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19600"/>
            <a:ext cx="2695575" cy="2019301"/>
          </a:xfrm>
          <a:prstGeom prst="rect">
            <a:avLst/>
          </a:prstGeom>
          <a:noFill/>
        </p:spPr>
      </p:pic>
      <p:pic>
        <p:nvPicPr>
          <p:cNvPr id="29706" name="Picture 10" descr="https://encrypted-tbn1.gstatic.com/images?q=tbn:ANd9GcSKoevh3X9yxt9BwL8D8lE8iyufIautkDPq65ImHHb9cg_D5eeq1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33600"/>
            <a:ext cx="2695575" cy="26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White Pine -- #31</a:t>
            </a:r>
          </a:p>
        </p:txBody>
      </p:sp>
      <p:pic>
        <p:nvPicPr>
          <p:cNvPr id="3" name="Picture 4" descr="Pinus strobus (eastern white pine) - leaf - fasicl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s://encrypted-tbn2.gstatic.com/images?q=tbn:ANd9GcR_S5ExwFVYjyRCaO6fUuKo45u7_YGzWOO89OT-PLcocUSmd1X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343400"/>
            <a:ext cx="2695575" cy="1800225"/>
          </a:xfrm>
          <a:prstGeom prst="rect">
            <a:avLst/>
          </a:prstGeom>
          <a:noFill/>
        </p:spPr>
      </p:pic>
      <p:pic>
        <p:nvPicPr>
          <p:cNvPr id="33796" name="Picture 4" descr="http://www.statesymbolsusa.org/IMAGES/Michigan/Eastern-white-pine-co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76400"/>
            <a:ext cx="2695575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Ponderosa Pine -- #34</a:t>
            </a:r>
          </a:p>
        </p:txBody>
      </p:sp>
      <p:pic>
        <p:nvPicPr>
          <p:cNvPr id="3" name="Picture 4" descr="Trees-%20Ponderosa%20pine%205%20needles%20per%20folli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050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www.treeinabox.com/kz-content/images/pages/images/ponderosa%20pine%2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3095624"/>
            <a:ext cx="2495550" cy="3762376"/>
          </a:xfrm>
          <a:prstGeom prst="rect">
            <a:avLst/>
          </a:prstGeom>
          <a:noFill/>
        </p:spPr>
      </p:pic>
      <p:pic>
        <p:nvPicPr>
          <p:cNvPr id="52228" name="Picture 4" descr="http://s2.hubimg.com/u/1221777_f2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724400"/>
            <a:ext cx="2336799" cy="1752600"/>
          </a:xfrm>
          <a:prstGeom prst="rect">
            <a:avLst/>
          </a:prstGeom>
          <a:noFill/>
        </p:spPr>
      </p:pic>
      <p:pic>
        <p:nvPicPr>
          <p:cNvPr id="52230" name="Picture 6" descr="http://awhitespectrum.com/resources/ponderosa-pine-needle$5B1$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00600"/>
            <a:ext cx="2381250" cy="1714500"/>
          </a:xfrm>
          <a:prstGeom prst="rect">
            <a:avLst/>
          </a:prstGeom>
          <a:noFill/>
        </p:spPr>
      </p:pic>
      <p:pic>
        <p:nvPicPr>
          <p:cNvPr id="52232" name="Picture 8" descr="Long needles in bundles of thre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057400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Scotch (or Scots) Pine -- #35</a:t>
            </a:r>
          </a:p>
        </p:txBody>
      </p:sp>
      <p:pic>
        <p:nvPicPr>
          <p:cNvPr id="3" name="Picture 4" descr="pine%20needl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65719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 descr="http://www.edwardstrees.com/TreeSco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057400"/>
            <a:ext cx="24669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Fir -- #36</a:t>
            </a:r>
          </a:p>
        </p:txBody>
      </p:sp>
      <p:pic>
        <p:nvPicPr>
          <p:cNvPr id="65538" name="Picture 2" descr="http://www.donnan.com/images/Candicans-White-F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2695575" cy="2295526"/>
          </a:xfrm>
          <a:prstGeom prst="rect">
            <a:avLst/>
          </a:prstGeom>
          <a:noFill/>
        </p:spPr>
      </p:pic>
      <p:pic>
        <p:nvPicPr>
          <p:cNvPr id="65540" name="Picture 4" descr="https://encrypted-tbn1.gstatic.com/images?q=tbn:ANd9GcTYgBIYTJ0C6oIyyryveiRA57gWyjmX5xztOzP_6u-3HQ0SzudQ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2695575" cy="3590926"/>
          </a:xfrm>
          <a:prstGeom prst="rect">
            <a:avLst/>
          </a:prstGeom>
          <a:noFill/>
        </p:spPr>
      </p:pic>
      <p:pic>
        <p:nvPicPr>
          <p:cNvPr id="65542" name="Picture 6" descr="http://pics.davesgarden.com/pics/2006/11/15/Decumbent/33ce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038600"/>
            <a:ext cx="2695575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Black Hills Spruce (White Spruce) -- #37</a:t>
            </a:r>
          </a:p>
        </p:txBody>
      </p:sp>
      <p:pic>
        <p:nvPicPr>
          <p:cNvPr id="20482" name="Picture 2" descr="http://www.arborday.org/trees/graphics/trees/detail/Black-Hills-Spruc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133600"/>
            <a:ext cx="2600325" cy="2838450"/>
          </a:xfrm>
          <a:prstGeom prst="rect">
            <a:avLst/>
          </a:prstGeom>
          <a:noFill/>
        </p:spPr>
      </p:pic>
      <p:pic>
        <p:nvPicPr>
          <p:cNvPr id="20484" name="Picture 4" descr="http://www.borealforest.org/trees/white_spru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2590800" cy="3667126"/>
          </a:xfrm>
          <a:prstGeom prst="rect">
            <a:avLst/>
          </a:prstGeom>
          <a:noFill/>
        </p:spPr>
      </p:pic>
      <p:pic>
        <p:nvPicPr>
          <p:cNvPr id="20486" name="Picture 6" descr="http://www.uwgb.edu/biodiversity/herbarium/gymnosperms/picgla_needles01web400g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590800"/>
            <a:ext cx="2530329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Linden -- #2</a:t>
            </a:r>
          </a:p>
        </p:txBody>
      </p:sp>
      <p:pic>
        <p:nvPicPr>
          <p:cNvPr id="4098" name="Picture 2" descr="http://www.ri.net/schools/Narragansett/NHS/PerEwebpage/lin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581400" cy="3190876"/>
          </a:xfrm>
          <a:prstGeom prst="rect">
            <a:avLst/>
          </a:prstGeom>
          <a:noFill/>
        </p:spPr>
      </p:pic>
      <p:pic>
        <p:nvPicPr>
          <p:cNvPr id="4100" name="Picture 4" descr="http://us.123rf.com/400wm/400/400/lamica/lamica1009/lamica100900215/7683565-green-linden-leaf-isolated-on-white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124200"/>
            <a:ext cx="38100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Amur Maple (</a:t>
            </a:r>
            <a:r>
              <a:rPr lang="en-US" dirty="0" err="1"/>
              <a:t>Ginnala</a:t>
            </a:r>
            <a:r>
              <a:rPr lang="en-US" dirty="0"/>
              <a:t> Maple) -- #3</a:t>
            </a:r>
          </a:p>
        </p:txBody>
      </p:sp>
      <p:pic>
        <p:nvPicPr>
          <p:cNvPr id="1026" name="Picture 2" descr="http://www.meridian.k12.il.us/middle%20school/student_work/norton_trees/amur_maple%20leaf%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1"/>
            <a:ext cx="3531121" cy="2362199"/>
          </a:xfrm>
          <a:prstGeom prst="rect">
            <a:avLst/>
          </a:prstGeom>
          <a:noFill/>
        </p:spPr>
      </p:pic>
      <p:pic>
        <p:nvPicPr>
          <p:cNvPr id="1028" name="Picture 4" descr="http://www.treeplantflowerid.com/documents/Amur_Maple_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956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Burr Oak -- #7</a:t>
            </a:r>
          </a:p>
        </p:txBody>
      </p:sp>
      <p:pic>
        <p:nvPicPr>
          <p:cNvPr id="37890" name="Picture 2" descr="http://www.sdda.sd.gov/Forestry/images/SD-Bur-oak-le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1"/>
            <a:ext cx="4300231" cy="2667000"/>
          </a:xfrm>
          <a:prstGeom prst="rect">
            <a:avLst/>
          </a:prstGeom>
          <a:noFill/>
        </p:spPr>
      </p:pic>
      <p:pic>
        <p:nvPicPr>
          <p:cNvPr id="37892" name="Picture 4" descr="http://www.meridian.k12.il.us/middle%20school/student_work/ryan/bur%20oak%20le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276600"/>
            <a:ext cx="30861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</a:t>
            </a:r>
            <a:r>
              <a:rPr lang="en-US" baseline="0" dirty="0"/>
              <a:t> Ash -- #11</a:t>
            </a:r>
            <a:endParaRPr lang="en-US" dirty="0"/>
          </a:p>
        </p:txBody>
      </p:sp>
      <p:pic>
        <p:nvPicPr>
          <p:cNvPr id="33794" name="Picture 2" descr="http://www.treeplantflowerid.com/documents/Green_Ash_leaflets_b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2857500" cy="3819525"/>
          </a:xfrm>
          <a:prstGeom prst="rect">
            <a:avLst/>
          </a:prstGeom>
          <a:noFill/>
        </p:spPr>
      </p:pic>
      <p:pic>
        <p:nvPicPr>
          <p:cNvPr id="33796" name="Picture 4" descr="http://treedoctor.anr.msu.edu/ash/blacka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20980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Thornless</a:t>
            </a:r>
            <a:r>
              <a:rPr lang="en-US" dirty="0"/>
              <a:t> Honey Locust -- #13</a:t>
            </a:r>
          </a:p>
        </p:txBody>
      </p:sp>
      <p:pic>
        <p:nvPicPr>
          <p:cNvPr id="31750" name="Picture 6" descr="http://www.meridian.k12.il.us/middle%20school/student_work/nathan/HoneyLocustle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781425"/>
            <a:ext cx="2743200" cy="3076575"/>
          </a:xfrm>
          <a:prstGeom prst="rect">
            <a:avLst/>
          </a:prstGeom>
          <a:noFill/>
        </p:spPr>
      </p:pic>
      <p:pic>
        <p:nvPicPr>
          <p:cNvPr id="31748" name="Picture 4" descr="http://www.treeplantflowerid.com/documents/Honey_locust_leav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676400"/>
            <a:ext cx="3630704" cy="2057400"/>
          </a:xfrm>
          <a:prstGeom prst="rect">
            <a:avLst/>
          </a:prstGeom>
          <a:noFill/>
        </p:spPr>
      </p:pic>
      <p:pic>
        <p:nvPicPr>
          <p:cNvPr id="62466" name="Picture 2" descr="https://encrypted-tbn0.gstatic.com/images?q=tbn:ANd9GcS7DSKPLveZV1RrNXcKkuQX4l0HZxZGbWPs5WS5X1vcdRabXT0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676400"/>
            <a:ext cx="2695575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Lilac -- #15</a:t>
            </a:r>
          </a:p>
        </p:txBody>
      </p:sp>
      <p:pic>
        <p:nvPicPr>
          <p:cNvPr id="29698" name="Picture 2" descr="http://www.hort.purdue.edu/ext/senior/ornament/images/large/Lilacle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686300" cy="3124200"/>
          </a:xfrm>
          <a:prstGeom prst="rect">
            <a:avLst/>
          </a:prstGeom>
          <a:noFill/>
        </p:spPr>
      </p:pic>
      <p:pic>
        <p:nvPicPr>
          <p:cNvPr id="29700" name="Picture 4" descr="http://photo-dictionary.com/photofiles/list/3414/4541lilac_le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590800"/>
            <a:ext cx="352425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Birch -- #16</a:t>
            </a:r>
          </a:p>
        </p:txBody>
      </p:sp>
      <p:pic>
        <p:nvPicPr>
          <p:cNvPr id="28674" name="Picture 2" descr="http://forest.mtu.edu/kidscorner/ecosystems/images/bir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2346960" cy="2133600"/>
          </a:xfrm>
          <a:prstGeom prst="rect">
            <a:avLst/>
          </a:prstGeom>
          <a:noFill/>
        </p:spPr>
      </p:pic>
      <p:pic>
        <p:nvPicPr>
          <p:cNvPr id="28676" name="Picture 4" descr="http://courses.washington.edu/bot113/family_pages/Betulaceae/slide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200400"/>
            <a:ext cx="512445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ages.mooseyscountrygarden.com/weather-seasons/autumn-leaves/red-maple-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200400"/>
            <a:ext cx="4495800" cy="3371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</a:t>
            </a:r>
            <a:r>
              <a:rPr lang="en-US" baseline="0" dirty="0"/>
              <a:t> Maple -- #18</a:t>
            </a:r>
            <a:endParaRPr lang="en-US" dirty="0"/>
          </a:p>
        </p:txBody>
      </p:sp>
      <p:pic>
        <p:nvPicPr>
          <p:cNvPr id="26626" name="Picture 2" descr="http://www.colby-sawyer.edu/images/image_7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34339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115</Words>
  <Application>Microsoft Office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Natural Resources CDE</vt:lpstr>
      <vt:lpstr>American Linden -- #2</vt:lpstr>
      <vt:lpstr>Amur Maple (Ginnala Maple) -- #3</vt:lpstr>
      <vt:lpstr>Burr Oak -- #7</vt:lpstr>
      <vt:lpstr>Green Ash -- #11</vt:lpstr>
      <vt:lpstr>Thornless Honey Locust -- #13</vt:lpstr>
      <vt:lpstr>Common Lilac -- #15</vt:lpstr>
      <vt:lpstr>Paper Birch -- #16</vt:lpstr>
      <vt:lpstr>Red Maple -- #18</vt:lpstr>
      <vt:lpstr>Red Oak -- #19</vt:lpstr>
      <vt:lpstr>Russian Olive -- #20</vt:lpstr>
      <vt:lpstr>Sugar Maple -- #23</vt:lpstr>
      <vt:lpstr>Austrian Pine -- #26</vt:lpstr>
      <vt:lpstr>Colorado Blue Spruce -- #27</vt:lpstr>
      <vt:lpstr>Eastern White Pine -- #31</vt:lpstr>
      <vt:lpstr>Ponderosa Pine -- #34</vt:lpstr>
      <vt:lpstr>Scotch (or Scots) Pine -- #35</vt:lpstr>
      <vt:lpstr>White Fir -- #36</vt:lpstr>
      <vt:lpstr>Black Hills Spruce (White Spruce) -- #37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 Landscape CDE</dc:title>
  <dc:creator>CaitlyndK</dc:creator>
  <cp:lastModifiedBy>Mark Ketelhut</cp:lastModifiedBy>
  <cp:revision>24</cp:revision>
  <dcterms:created xsi:type="dcterms:W3CDTF">2013-02-21T19:28:43Z</dcterms:created>
  <dcterms:modified xsi:type="dcterms:W3CDTF">2020-03-12T00:55:57Z</dcterms:modified>
</cp:coreProperties>
</file>