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2E3A4-85BE-40B6-A03D-08C689B9B728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2A28C-5C56-46B2-B066-BB8F39FC1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 Science CDE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Swine Breed 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Landrace</a:t>
            </a:r>
            <a:endParaRPr lang="en-US" dirty="0"/>
          </a:p>
        </p:txBody>
      </p:sp>
      <p:pic>
        <p:nvPicPr>
          <p:cNvPr id="4" name="Content Placeholder 3" descr="americanlandra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917" y="1752600"/>
            <a:ext cx="6414483" cy="421217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Berkshire</a:t>
            </a:r>
            <a:endParaRPr lang="en-US" dirty="0"/>
          </a:p>
        </p:txBody>
      </p:sp>
      <p:pic>
        <p:nvPicPr>
          <p:cNvPr id="4" name="Content Placeholder 3" descr="Berkshi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795621"/>
            <a:ext cx="6858000" cy="42291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Chester White</a:t>
            </a:r>
            <a:endParaRPr lang="en-US" dirty="0"/>
          </a:p>
        </p:txBody>
      </p:sp>
      <p:pic>
        <p:nvPicPr>
          <p:cNvPr id="4" name="Content Placeholder 3" descr="chesterwh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405477"/>
            <a:ext cx="6248400" cy="49154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Duroc</a:t>
            </a:r>
            <a:endParaRPr lang="en-US" dirty="0"/>
          </a:p>
        </p:txBody>
      </p:sp>
      <p:pic>
        <p:nvPicPr>
          <p:cNvPr id="4" name="Content Placeholder 3" descr="duro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599" y="1398872"/>
            <a:ext cx="6298087" cy="484952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Hampshire</a:t>
            </a:r>
            <a:endParaRPr lang="en-US" dirty="0"/>
          </a:p>
        </p:txBody>
      </p:sp>
      <p:pic>
        <p:nvPicPr>
          <p:cNvPr id="4" name="Content Placeholder 3" descr="hampsh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495552"/>
            <a:ext cx="6934200" cy="53624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A6BD98C60624FB53B0EE389E65A82" ma:contentTypeVersion="0" ma:contentTypeDescription="Create a new document." ma:contentTypeScope="" ma:versionID="111e6bbe3fe0884f34195d87066c8e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866d9e88987659e8cd9fc465e762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B0FC85-ECB4-414E-A86D-3EF46F2BB18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1E258C-DE65-40F7-945E-9104CC7163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D9B519-980F-4B2D-ADA8-13832135E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Vet Science CDE</vt:lpstr>
      <vt:lpstr>American Landrace</vt:lpstr>
      <vt:lpstr>Berkshire</vt:lpstr>
      <vt:lpstr>Chester White</vt:lpstr>
      <vt:lpstr>Duroc</vt:lpstr>
      <vt:lpstr>Hampshire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 Science CDE</dc:title>
  <dc:creator>cfleshner</dc:creator>
  <cp:lastModifiedBy>Markketelhut</cp:lastModifiedBy>
  <cp:revision>2</cp:revision>
  <dcterms:created xsi:type="dcterms:W3CDTF">2013-04-05T16:09:10Z</dcterms:created>
  <dcterms:modified xsi:type="dcterms:W3CDTF">2015-08-07T14:35:01Z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0x0101008F6A6BD98C60624FB53B0EE389E65A82</vt:lpwstr>
  </property>
</Properties>
</file>