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BCFE-5E76-4F61-AFCB-D4E872A4D45A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9C1D-3C1D-4B9D-8AAF-69FFF8D84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BCFE-5E76-4F61-AFCB-D4E872A4D45A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9C1D-3C1D-4B9D-8AAF-69FFF8D84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BCFE-5E76-4F61-AFCB-D4E872A4D45A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9C1D-3C1D-4B9D-8AAF-69FFF8D84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BCFE-5E76-4F61-AFCB-D4E872A4D45A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9C1D-3C1D-4B9D-8AAF-69FFF8D84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BCFE-5E76-4F61-AFCB-D4E872A4D45A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9C1D-3C1D-4B9D-8AAF-69FFF8D84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BCFE-5E76-4F61-AFCB-D4E872A4D45A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9C1D-3C1D-4B9D-8AAF-69FFF8D84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BCFE-5E76-4F61-AFCB-D4E872A4D45A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9C1D-3C1D-4B9D-8AAF-69FFF8D84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BCFE-5E76-4F61-AFCB-D4E872A4D45A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9C1D-3C1D-4B9D-8AAF-69FFF8D84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BCFE-5E76-4F61-AFCB-D4E872A4D45A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9C1D-3C1D-4B9D-8AAF-69FFF8D84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BCFE-5E76-4F61-AFCB-D4E872A4D45A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9C1D-3C1D-4B9D-8AAF-69FFF8D84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BCFE-5E76-4F61-AFCB-D4E872A4D45A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9C1D-3C1D-4B9D-8AAF-69FFF8D84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2BCFE-5E76-4F61-AFCB-D4E872A4D45A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C9C1D-3C1D-4B9D-8AAF-69FFF8D84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Vet Science CDE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Dairy &amp; Beef Cattle ID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Brahman</a:t>
            </a:r>
            <a:endParaRPr lang="en-US" dirty="0"/>
          </a:p>
        </p:txBody>
      </p:sp>
      <p:pic>
        <p:nvPicPr>
          <p:cNvPr id="6" name="Content Placeholder 5" descr="brahm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99" y="1554321"/>
            <a:ext cx="7084573" cy="477027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Charolais</a:t>
            </a:r>
            <a:endParaRPr lang="en-US" dirty="0"/>
          </a:p>
        </p:txBody>
      </p:sp>
      <p:pic>
        <p:nvPicPr>
          <p:cNvPr id="6" name="Content Placeholder 5" descr="charola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7600079" cy="471204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Hereford</a:t>
            </a:r>
            <a:endParaRPr lang="en-US" dirty="0"/>
          </a:p>
        </p:txBody>
      </p:sp>
      <p:pic>
        <p:nvPicPr>
          <p:cNvPr id="6" name="Content Placeholder 5" descr="herefo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97969" y="1524000"/>
            <a:ext cx="7355940" cy="4953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Simmental</a:t>
            </a:r>
            <a:endParaRPr lang="en-US" dirty="0"/>
          </a:p>
        </p:txBody>
      </p:sp>
      <p:pic>
        <p:nvPicPr>
          <p:cNvPr id="6" name="Content Placeholder 5" descr="simment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0469" y="1600200"/>
            <a:ext cx="7007337" cy="46482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Shorthorn</a:t>
            </a:r>
            <a:endParaRPr lang="en-US" dirty="0"/>
          </a:p>
        </p:txBody>
      </p:sp>
      <p:pic>
        <p:nvPicPr>
          <p:cNvPr id="6" name="Content Placeholder 5" descr="shortho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219200"/>
            <a:ext cx="6710404" cy="518937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Cattle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Ayrshire</a:t>
            </a:r>
            <a:endParaRPr lang="en-US" dirty="0"/>
          </a:p>
        </p:txBody>
      </p:sp>
      <p:pic>
        <p:nvPicPr>
          <p:cNvPr id="6" name="Content Placeholder 5" descr="Aysh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447800"/>
            <a:ext cx="6705600" cy="514096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Swiss</a:t>
            </a:r>
            <a:endParaRPr lang="en-US" dirty="0"/>
          </a:p>
        </p:txBody>
      </p:sp>
      <p:pic>
        <p:nvPicPr>
          <p:cNvPr id="4" name="Content Placeholder 3" descr="brownswi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555083"/>
            <a:ext cx="6019800" cy="467537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Guernsey</a:t>
            </a:r>
            <a:endParaRPr lang="en-US" dirty="0"/>
          </a:p>
        </p:txBody>
      </p:sp>
      <p:pic>
        <p:nvPicPr>
          <p:cNvPr id="4" name="Content Placeholder 3" descr="guerns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371600"/>
            <a:ext cx="6629400" cy="503834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Holstein</a:t>
            </a:r>
            <a:endParaRPr lang="en-US" dirty="0"/>
          </a:p>
        </p:txBody>
      </p:sp>
      <p:pic>
        <p:nvPicPr>
          <p:cNvPr id="4" name="Content Placeholder 3" descr="holeste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99" y="1268572"/>
            <a:ext cx="6782679" cy="513222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Jersey</a:t>
            </a:r>
            <a:endParaRPr lang="en-US" dirty="0"/>
          </a:p>
        </p:txBody>
      </p:sp>
      <p:pic>
        <p:nvPicPr>
          <p:cNvPr id="4" name="Content Placeholder 3" descr="jers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0571" y="1524000"/>
            <a:ext cx="6444229" cy="487613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Beef Cattle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Angus</a:t>
            </a:r>
            <a:endParaRPr lang="en-US" dirty="0"/>
          </a:p>
        </p:txBody>
      </p:sp>
      <p:pic>
        <p:nvPicPr>
          <p:cNvPr id="6" name="Content Placeholder 5" descr="ang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516221"/>
            <a:ext cx="6553200" cy="458724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6A6BD98C60624FB53B0EE389E65A82" ma:contentTypeVersion="0" ma:contentTypeDescription="Create a new document." ma:contentTypeScope="" ma:versionID="111e6bbe3fe0884f34195d87066c8e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866d9e88987659e8cd9fc465e76204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444189-E191-4C66-B05F-2C16D039299F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315393-3FB4-4B81-8DEC-BBE13461DE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A52C8B-7CDB-4F6E-8634-79CABD825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</Words>
  <Application>Microsoft Office PowerPoint</Application>
  <PresentationFormat>On-screen Show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Vet Science CDE</vt:lpstr>
      <vt:lpstr>Dairy Cattle</vt:lpstr>
      <vt:lpstr>Ayrshire</vt:lpstr>
      <vt:lpstr>Brown Swiss</vt:lpstr>
      <vt:lpstr>Guernsey</vt:lpstr>
      <vt:lpstr>Holstein</vt:lpstr>
      <vt:lpstr>Jersey</vt:lpstr>
      <vt:lpstr>Beef Cattle</vt:lpstr>
      <vt:lpstr>Angus</vt:lpstr>
      <vt:lpstr>Brahman</vt:lpstr>
      <vt:lpstr>Charolais</vt:lpstr>
      <vt:lpstr>Hereford</vt:lpstr>
      <vt:lpstr>Simmental</vt:lpstr>
      <vt:lpstr>Shorthorn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 Science CDE</dc:title>
  <dc:creator>cfleshner</dc:creator>
  <cp:lastModifiedBy>Markketelhut</cp:lastModifiedBy>
  <cp:revision>3</cp:revision>
  <dcterms:created xsi:type="dcterms:W3CDTF">2013-04-05T15:53:36Z</dcterms:created>
  <dcterms:modified xsi:type="dcterms:W3CDTF">2015-08-07T14:34:09Z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0x0101008F6A6BD98C60624FB53B0EE389E65A82</vt:lpwstr>
  </property>
  <property fmtid="{D5CDD505-2E9C-101B-9397-08002B2CF9AE}" pid="3" name="IsMyDocuments">
    <vt:bool>true</vt:bool>
  </property>
</Properties>
</file>