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C14E-D8C1-4931-A241-6A5D6A6F173F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5D56-614D-4916-AEDA-808A241AA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C14E-D8C1-4931-A241-6A5D6A6F173F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5D56-614D-4916-AEDA-808A241AA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C14E-D8C1-4931-A241-6A5D6A6F173F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5D56-614D-4916-AEDA-808A241AA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C14E-D8C1-4931-A241-6A5D6A6F173F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5D56-614D-4916-AEDA-808A241AA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C14E-D8C1-4931-A241-6A5D6A6F173F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5D56-614D-4916-AEDA-808A241AA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C14E-D8C1-4931-A241-6A5D6A6F173F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5D56-614D-4916-AEDA-808A241AA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C14E-D8C1-4931-A241-6A5D6A6F173F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5D56-614D-4916-AEDA-808A241AA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C14E-D8C1-4931-A241-6A5D6A6F173F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5D56-614D-4916-AEDA-808A241AA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C14E-D8C1-4931-A241-6A5D6A6F173F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5D56-614D-4916-AEDA-808A241AA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C14E-D8C1-4931-A241-6A5D6A6F173F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5D56-614D-4916-AEDA-808A241AA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C14E-D8C1-4931-A241-6A5D6A6F173F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5D56-614D-4916-AEDA-808A241AA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5C14E-D8C1-4931-A241-6A5D6A6F173F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05D56-614D-4916-AEDA-808A241AA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Vet Science CDE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Breed/Species ID</a:t>
            </a:r>
          </a:p>
          <a:p>
            <a:r>
              <a:rPr lang="en-US" dirty="0" smtClean="0"/>
              <a:t>Cats, Rabbits, Birds, Small Mammals, Reptiles, Other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Manx</a:t>
            </a:r>
            <a:endParaRPr lang="en-US" dirty="0"/>
          </a:p>
        </p:txBody>
      </p:sp>
      <p:pic>
        <p:nvPicPr>
          <p:cNvPr id="4" name="Content Placeholder 3" descr="man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4572" y="1524000"/>
            <a:ext cx="6931348" cy="4800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</a:t>
            </a:r>
            <a:endParaRPr lang="en-US" dirty="0"/>
          </a:p>
        </p:txBody>
      </p:sp>
      <p:pic>
        <p:nvPicPr>
          <p:cNvPr id="4" name="Content Placeholder 3" descr="persi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828800"/>
            <a:ext cx="7658543" cy="4495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Ragdoll</a:t>
            </a:r>
            <a:endParaRPr lang="en-US" dirty="0"/>
          </a:p>
        </p:txBody>
      </p:sp>
      <p:pic>
        <p:nvPicPr>
          <p:cNvPr id="4" name="Content Placeholder 3" descr="ragdol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492994"/>
            <a:ext cx="5530286" cy="452680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Blue</a:t>
            </a:r>
            <a:endParaRPr lang="en-US" dirty="0"/>
          </a:p>
        </p:txBody>
      </p:sp>
      <p:pic>
        <p:nvPicPr>
          <p:cNvPr id="4" name="Content Placeholder 3" descr="russianbl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520614"/>
            <a:ext cx="5105399" cy="49047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Siamese</a:t>
            </a:r>
            <a:endParaRPr lang="en-US" dirty="0"/>
          </a:p>
        </p:txBody>
      </p:sp>
      <p:pic>
        <p:nvPicPr>
          <p:cNvPr id="4" name="Content Placeholder 3" descr="siame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219200"/>
            <a:ext cx="3276600" cy="544216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Sphynx</a:t>
            </a:r>
            <a:endParaRPr lang="en-US" dirty="0"/>
          </a:p>
        </p:txBody>
      </p:sp>
      <p:pic>
        <p:nvPicPr>
          <p:cNvPr id="4" name="Content Placeholder 3" descr="sphyn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323181"/>
            <a:ext cx="5638800" cy="469900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Turkish Angora</a:t>
            </a:r>
            <a:endParaRPr lang="en-US" dirty="0"/>
          </a:p>
        </p:txBody>
      </p:sp>
      <p:pic>
        <p:nvPicPr>
          <p:cNvPr id="4" name="Content Placeholder 3" descr="turkishango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532050"/>
            <a:ext cx="5333999" cy="494482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Rabbits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Fuzzy Lop</a:t>
            </a:r>
            <a:endParaRPr lang="en-US" dirty="0"/>
          </a:p>
        </p:txBody>
      </p:sp>
      <p:pic>
        <p:nvPicPr>
          <p:cNvPr id="6" name="Content Placeholder 5" descr="americanfuzzylo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988777"/>
            <a:ext cx="5562600" cy="402445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Angora</a:t>
            </a:r>
            <a:endParaRPr lang="en-US" dirty="0"/>
          </a:p>
        </p:txBody>
      </p:sp>
      <p:pic>
        <p:nvPicPr>
          <p:cNvPr id="4" name="Content Placeholder 3" descr="angor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524361"/>
            <a:ext cx="6019800" cy="499369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Californian</a:t>
            </a:r>
            <a:endParaRPr lang="en-US" dirty="0"/>
          </a:p>
        </p:txBody>
      </p:sp>
      <p:pic>
        <p:nvPicPr>
          <p:cNvPr id="4" name="Content Placeholder 3" descr="californi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7214017" cy="48006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</a:t>
            </a:r>
            <a:endParaRPr lang="en-US" dirty="0"/>
          </a:p>
        </p:txBody>
      </p:sp>
      <p:pic>
        <p:nvPicPr>
          <p:cNvPr id="4" name="Content Placeholder 3" descr="dutc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399" y="1559862"/>
            <a:ext cx="5867401" cy="466725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Dwarf </a:t>
            </a:r>
            <a:r>
              <a:rPr lang="en-US" dirty="0" err="1" smtClean="0"/>
              <a:t>Hotot</a:t>
            </a:r>
            <a:endParaRPr lang="en-US" dirty="0"/>
          </a:p>
        </p:txBody>
      </p:sp>
      <p:pic>
        <p:nvPicPr>
          <p:cNvPr id="4" name="Content Placeholder 3" descr="dwarfhoto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841920"/>
            <a:ext cx="6477000" cy="440531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Spot</a:t>
            </a:r>
            <a:endParaRPr lang="en-US" dirty="0"/>
          </a:p>
        </p:txBody>
      </p:sp>
      <p:pic>
        <p:nvPicPr>
          <p:cNvPr id="4" name="Content Placeholder 3" descr="englishspo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524000"/>
            <a:ext cx="5105400" cy="503762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Flemish Giant</a:t>
            </a:r>
            <a:endParaRPr lang="en-US" dirty="0"/>
          </a:p>
        </p:txBody>
      </p:sp>
      <p:pic>
        <p:nvPicPr>
          <p:cNvPr id="4" name="Content Placeholder 3" descr="flemishgia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0938" y="1752600"/>
            <a:ext cx="7222462" cy="418658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Jersey Wooly</a:t>
            </a:r>
            <a:endParaRPr lang="en-US" dirty="0"/>
          </a:p>
        </p:txBody>
      </p:sp>
      <p:pic>
        <p:nvPicPr>
          <p:cNvPr id="4" name="Content Placeholder 3" descr="jerseywool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0059" y="1905000"/>
            <a:ext cx="6724541" cy="419099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Holland Lop</a:t>
            </a:r>
            <a:endParaRPr lang="en-US" dirty="0"/>
          </a:p>
        </p:txBody>
      </p:sp>
      <p:pic>
        <p:nvPicPr>
          <p:cNvPr id="4" name="Content Placeholder 3" descr="hollandlo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490095"/>
            <a:ext cx="5105400" cy="481808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Netherland Dwarf</a:t>
            </a:r>
            <a:endParaRPr lang="en-US" dirty="0"/>
          </a:p>
        </p:txBody>
      </p:sp>
      <p:pic>
        <p:nvPicPr>
          <p:cNvPr id="4" name="Content Placeholder 3" descr="netherlanddwar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8828" y="1752600"/>
            <a:ext cx="6764572" cy="448520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Zealand</a:t>
            </a:r>
            <a:endParaRPr lang="en-US" dirty="0"/>
          </a:p>
        </p:txBody>
      </p:sp>
      <p:pic>
        <p:nvPicPr>
          <p:cNvPr id="4" name="Content Placeholder 3" descr="newzea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466258"/>
            <a:ext cx="5410199" cy="4862331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Polish</a:t>
            </a:r>
            <a:endParaRPr lang="en-US" dirty="0"/>
          </a:p>
        </p:txBody>
      </p:sp>
      <p:pic>
        <p:nvPicPr>
          <p:cNvPr id="4" name="Content Placeholder 3" descr="polis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8876" y="1676401"/>
            <a:ext cx="6335924" cy="464455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Abyssinian</a:t>
            </a:r>
            <a:endParaRPr lang="en-US" dirty="0"/>
          </a:p>
        </p:txBody>
      </p:sp>
      <p:pic>
        <p:nvPicPr>
          <p:cNvPr id="6" name="Content Placeholder 5" descr="abyssini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2328" y="1447800"/>
            <a:ext cx="7058672" cy="4697226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Mini-Rex</a:t>
            </a:r>
            <a:endParaRPr lang="en-US" dirty="0"/>
          </a:p>
        </p:txBody>
      </p:sp>
      <p:pic>
        <p:nvPicPr>
          <p:cNvPr id="4" name="Content Placeholder 3" descr="minir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9582" y="1600200"/>
            <a:ext cx="4644836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Satin</a:t>
            </a:r>
            <a:endParaRPr lang="en-US" dirty="0"/>
          </a:p>
        </p:txBody>
      </p:sp>
      <p:pic>
        <p:nvPicPr>
          <p:cNvPr id="4" name="Content Placeholder 3" descr="sat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7010400" cy="4648199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Birds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Cockatiel</a:t>
            </a:r>
            <a:endParaRPr lang="en-US" dirty="0"/>
          </a:p>
        </p:txBody>
      </p:sp>
      <p:pic>
        <p:nvPicPr>
          <p:cNvPr id="6" name="Content Placeholder 5" descr="cockati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00200"/>
            <a:ext cx="6205587" cy="46482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Cockatoos</a:t>
            </a:r>
            <a:endParaRPr lang="en-US" dirty="0"/>
          </a:p>
        </p:txBody>
      </p:sp>
      <p:pic>
        <p:nvPicPr>
          <p:cNvPr id="4" name="Content Placeholder 3" descr="cockato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447800"/>
            <a:ext cx="7211072" cy="4798641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Birds</a:t>
            </a:r>
            <a:endParaRPr lang="en-US" dirty="0"/>
          </a:p>
        </p:txBody>
      </p:sp>
      <p:pic>
        <p:nvPicPr>
          <p:cNvPr id="4" name="Content Placeholder 3" descr="lovebird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524000"/>
            <a:ext cx="5988402" cy="4795494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Parakeet</a:t>
            </a:r>
            <a:endParaRPr lang="en-US" dirty="0"/>
          </a:p>
        </p:txBody>
      </p:sp>
      <p:pic>
        <p:nvPicPr>
          <p:cNvPr id="4" name="Content Placeholder 3" descr="parake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447800"/>
            <a:ext cx="5410200" cy="5151451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Gray Parrot</a:t>
            </a:r>
            <a:endParaRPr lang="en-US" dirty="0"/>
          </a:p>
        </p:txBody>
      </p:sp>
      <p:pic>
        <p:nvPicPr>
          <p:cNvPr id="4" name="Content Placeholder 3" descr="africangrayparr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219200"/>
            <a:ext cx="5562600" cy="544007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Canary</a:t>
            </a:r>
            <a:endParaRPr lang="en-US" dirty="0"/>
          </a:p>
        </p:txBody>
      </p:sp>
      <p:pic>
        <p:nvPicPr>
          <p:cNvPr id="4" name="Content Placeholder 3" descr="cana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524000"/>
            <a:ext cx="4419600" cy="5050971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Macaw</a:t>
            </a:r>
            <a:endParaRPr lang="en-US" dirty="0"/>
          </a:p>
        </p:txBody>
      </p:sp>
      <p:pic>
        <p:nvPicPr>
          <p:cNvPr id="4" name="Content Placeholder 3" descr="maca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399839"/>
            <a:ext cx="3124200" cy="545816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Shorthair</a:t>
            </a:r>
            <a:endParaRPr lang="en-US" dirty="0"/>
          </a:p>
        </p:txBody>
      </p:sp>
      <p:pic>
        <p:nvPicPr>
          <p:cNvPr id="4" name="Content Placeholder 3" descr="americanshorthai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784170"/>
            <a:ext cx="6708543" cy="446423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Mynah</a:t>
            </a:r>
            <a:endParaRPr lang="en-US" dirty="0"/>
          </a:p>
        </p:txBody>
      </p:sp>
      <p:pic>
        <p:nvPicPr>
          <p:cNvPr id="4" name="Content Placeholder 3" descr="myna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447800"/>
            <a:ext cx="7363472" cy="4900056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Rainbow Lorikeet</a:t>
            </a:r>
            <a:endParaRPr lang="en-US" dirty="0"/>
          </a:p>
        </p:txBody>
      </p:sp>
      <p:pic>
        <p:nvPicPr>
          <p:cNvPr id="4" name="Content Placeholder 3" descr="rainbowlorikee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676400"/>
            <a:ext cx="6553200" cy="43688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 Finch</a:t>
            </a:r>
            <a:endParaRPr lang="en-US" dirty="0"/>
          </a:p>
        </p:txBody>
      </p:sp>
      <p:pic>
        <p:nvPicPr>
          <p:cNvPr id="4" name="Content Placeholder 3" descr="societyfinc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323181"/>
            <a:ext cx="6400800" cy="50800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 </a:t>
            </a:r>
            <a:r>
              <a:rPr lang="en-US" dirty="0" err="1" smtClean="0"/>
              <a:t>Conure</a:t>
            </a:r>
            <a:endParaRPr lang="en-US" dirty="0"/>
          </a:p>
        </p:txBody>
      </p:sp>
      <p:pic>
        <p:nvPicPr>
          <p:cNvPr id="4" name="Content Placeholder 3" descr="suncon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371600"/>
            <a:ext cx="2743200" cy="54864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Zebra Finch</a:t>
            </a:r>
            <a:endParaRPr lang="en-US" dirty="0"/>
          </a:p>
        </p:txBody>
      </p:sp>
      <p:pic>
        <p:nvPicPr>
          <p:cNvPr id="4" name="Content Placeholder 3" descr="zebrafinc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7103674" cy="477035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Mammals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Chinchilla</a:t>
            </a:r>
            <a:endParaRPr lang="en-US" dirty="0"/>
          </a:p>
        </p:txBody>
      </p:sp>
      <p:pic>
        <p:nvPicPr>
          <p:cNvPr id="6" name="Content Placeholder 5" descr="chinchill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405731"/>
            <a:ext cx="6629400" cy="497205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Degus</a:t>
            </a:r>
            <a:endParaRPr lang="en-US" dirty="0"/>
          </a:p>
        </p:txBody>
      </p:sp>
      <p:pic>
        <p:nvPicPr>
          <p:cNvPr id="4" name="Content Placeholder 3" descr="degu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8002" y="1295400"/>
            <a:ext cx="7857812" cy="51816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Ferret</a:t>
            </a:r>
            <a:endParaRPr lang="en-US" dirty="0"/>
          </a:p>
        </p:txBody>
      </p:sp>
      <p:pic>
        <p:nvPicPr>
          <p:cNvPr id="4" name="Content Placeholder 3" descr="ferr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7078131" cy="5029199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Gerbils</a:t>
            </a:r>
            <a:endParaRPr lang="en-US" dirty="0"/>
          </a:p>
        </p:txBody>
      </p:sp>
      <p:pic>
        <p:nvPicPr>
          <p:cNvPr id="4" name="Content Placeholder 3" descr="gerbi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219200"/>
            <a:ext cx="7238120" cy="542160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Burmese</a:t>
            </a:r>
            <a:endParaRPr lang="en-US" dirty="0"/>
          </a:p>
        </p:txBody>
      </p:sp>
      <p:pic>
        <p:nvPicPr>
          <p:cNvPr id="4" name="Content Placeholder 3" descr="burme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526768"/>
            <a:ext cx="6705600" cy="4895342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Guinea Pig</a:t>
            </a:r>
            <a:endParaRPr lang="en-US" dirty="0"/>
          </a:p>
        </p:txBody>
      </p:sp>
      <p:pic>
        <p:nvPicPr>
          <p:cNvPr id="4" name="Content Placeholder 3" descr="guineap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6836" y="1524000"/>
            <a:ext cx="7401364" cy="4925271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Hamster</a:t>
            </a:r>
            <a:endParaRPr lang="en-US" dirty="0"/>
          </a:p>
        </p:txBody>
      </p:sp>
      <p:pic>
        <p:nvPicPr>
          <p:cNvPr id="4" name="Content Placeholder 3" descr="ham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523047"/>
            <a:ext cx="6477000" cy="4851498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Hedgehog</a:t>
            </a:r>
            <a:endParaRPr lang="en-US" dirty="0"/>
          </a:p>
        </p:txBody>
      </p:sp>
      <p:pic>
        <p:nvPicPr>
          <p:cNvPr id="4" name="Content Placeholder 3" descr="hedgeho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5529" y="1752600"/>
            <a:ext cx="6602277" cy="4114799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 Glider</a:t>
            </a:r>
            <a:endParaRPr lang="en-US" dirty="0"/>
          </a:p>
        </p:txBody>
      </p:sp>
      <p:pic>
        <p:nvPicPr>
          <p:cNvPr id="4" name="Content Placeholder 3" descr="sugarglider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3556496" cy="3505200"/>
          </a:xfrm>
        </p:spPr>
      </p:pic>
      <p:pic>
        <p:nvPicPr>
          <p:cNvPr id="5" name="Picture 4" descr="sugargli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590800"/>
            <a:ext cx="4788067" cy="3432954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Reptiles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Chameleon</a:t>
            </a:r>
            <a:endParaRPr lang="en-US" dirty="0"/>
          </a:p>
        </p:txBody>
      </p:sp>
      <p:pic>
        <p:nvPicPr>
          <p:cNvPr id="4" name="Content Placeholder 3" descr="chamele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51353"/>
            <a:ext cx="6019800" cy="4509039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Gecko</a:t>
            </a:r>
            <a:endParaRPr lang="en-US" dirty="0"/>
          </a:p>
        </p:txBody>
      </p:sp>
      <p:pic>
        <p:nvPicPr>
          <p:cNvPr id="4" name="Content Placeholder 3" descr="geck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2340" y="1981200"/>
            <a:ext cx="7280029" cy="4114799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Iguana</a:t>
            </a:r>
            <a:endParaRPr lang="en-US" dirty="0"/>
          </a:p>
        </p:txBody>
      </p:sp>
      <p:pic>
        <p:nvPicPr>
          <p:cNvPr id="4" name="Content Placeholder 3" descr="igua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431868"/>
            <a:ext cx="6641039" cy="5045131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Lizard</a:t>
            </a:r>
            <a:endParaRPr lang="en-US" dirty="0"/>
          </a:p>
        </p:txBody>
      </p:sp>
      <p:pic>
        <p:nvPicPr>
          <p:cNvPr id="4" name="Content Placeholder 3" descr="lizzar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374088"/>
            <a:ext cx="5943600" cy="5247279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Bearded Dragon</a:t>
            </a:r>
            <a:endParaRPr lang="en-US" dirty="0"/>
          </a:p>
        </p:txBody>
      </p:sp>
      <p:pic>
        <p:nvPicPr>
          <p:cNvPr id="4" name="Content Placeholder 3" descr="beardeddrag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0804" y="1600199"/>
            <a:ext cx="6526396" cy="488849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Cornish Rex</a:t>
            </a:r>
            <a:endParaRPr lang="en-US" dirty="0"/>
          </a:p>
        </p:txBody>
      </p:sp>
      <p:pic>
        <p:nvPicPr>
          <p:cNvPr id="4" name="Content Placeholder 3" descr="cornishre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371600"/>
            <a:ext cx="5181600" cy="5181600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Snake</a:t>
            </a:r>
            <a:endParaRPr lang="en-US" dirty="0"/>
          </a:p>
        </p:txBody>
      </p:sp>
      <p:pic>
        <p:nvPicPr>
          <p:cNvPr id="4" name="Content Placeholder 3" descr="snak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486550"/>
            <a:ext cx="7391400" cy="5011593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Turtle</a:t>
            </a:r>
            <a:endParaRPr lang="en-US" dirty="0"/>
          </a:p>
        </p:txBody>
      </p:sp>
      <p:pic>
        <p:nvPicPr>
          <p:cNvPr id="4" name="Content Placeholder 3" descr="turt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7443033" cy="4953000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Frog</a:t>
            </a:r>
            <a:endParaRPr lang="en-US" dirty="0"/>
          </a:p>
        </p:txBody>
      </p:sp>
      <p:pic>
        <p:nvPicPr>
          <p:cNvPr id="4" name="Content Placeholder 3" descr="fro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6555311" cy="4362262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Toad</a:t>
            </a:r>
            <a:endParaRPr lang="en-US" dirty="0"/>
          </a:p>
        </p:txBody>
      </p:sp>
      <p:pic>
        <p:nvPicPr>
          <p:cNvPr id="4" name="Content Placeholder 3" descr="t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4572" y="1524000"/>
            <a:ext cx="6806428" cy="4714081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Potbellied Pig</a:t>
            </a:r>
            <a:endParaRPr lang="en-US" dirty="0"/>
          </a:p>
        </p:txBody>
      </p:sp>
      <p:pic>
        <p:nvPicPr>
          <p:cNvPr id="6" name="Content Placeholder 5" descr="potbelliedp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351817"/>
            <a:ext cx="6705600" cy="502272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Devon Rex</a:t>
            </a:r>
            <a:endParaRPr lang="en-US" dirty="0"/>
          </a:p>
        </p:txBody>
      </p:sp>
      <p:pic>
        <p:nvPicPr>
          <p:cNvPr id="4" name="Content Placeholder 3" descr="devonre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312807"/>
            <a:ext cx="4267199" cy="554519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Exotic</a:t>
            </a:r>
            <a:endParaRPr lang="en-US" dirty="0"/>
          </a:p>
        </p:txBody>
      </p:sp>
      <p:pic>
        <p:nvPicPr>
          <p:cNvPr id="4" name="Content Placeholder 3" descr="exoti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585615"/>
            <a:ext cx="6172199" cy="48548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Maine Coon</a:t>
            </a:r>
            <a:endParaRPr lang="en-US" dirty="0"/>
          </a:p>
        </p:txBody>
      </p:sp>
      <p:pic>
        <p:nvPicPr>
          <p:cNvPr id="4" name="Content Placeholder 3" descr="maineco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636378"/>
            <a:ext cx="5454566" cy="468822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6A6BD98C60624FB53B0EE389E65A82" ma:contentTypeVersion="0" ma:contentTypeDescription="Create a new document." ma:contentTypeScope="" ma:versionID="111e6bbe3fe0884f34195d87066c8e1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866d9e88987659e8cd9fc465e76204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243702-BFDF-4BE4-AA6A-60636F7120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5C70F9-5AB0-45DF-BBE2-1F2198BCEAE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FFB03AA-D6FC-451F-A190-DB2F27E824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108</Words>
  <Application>Microsoft Office PowerPoint</Application>
  <PresentationFormat>On-screen Show (4:3)</PresentationFormat>
  <Paragraphs>67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Vet Science CDE</vt:lpstr>
      <vt:lpstr>CATS</vt:lpstr>
      <vt:lpstr>Abyssinian</vt:lpstr>
      <vt:lpstr>American Shorthair</vt:lpstr>
      <vt:lpstr>Burmese</vt:lpstr>
      <vt:lpstr>Cornish Rex</vt:lpstr>
      <vt:lpstr>Devon Rex</vt:lpstr>
      <vt:lpstr>Exotic</vt:lpstr>
      <vt:lpstr>Maine Coon</vt:lpstr>
      <vt:lpstr>Manx</vt:lpstr>
      <vt:lpstr>Persian</vt:lpstr>
      <vt:lpstr>Ragdoll</vt:lpstr>
      <vt:lpstr>Russian Blue</vt:lpstr>
      <vt:lpstr>Siamese</vt:lpstr>
      <vt:lpstr>Sphynx</vt:lpstr>
      <vt:lpstr>Turkish Angora</vt:lpstr>
      <vt:lpstr>Rabbits</vt:lpstr>
      <vt:lpstr>American Fuzzy Lop</vt:lpstr>
      <vt:lpstr>Angora</vt:lpstr>
      <vt:lpstr>Californian</vt:lpstr>
      <vt:lpstr>Dutch</vt:lpstr>
      <vt:lpstr>Dwarf Hotot</vt:lpstr>
      <vt:lpstr>English Spot</vt:lpstr>
      <vt:lpstr>Flemish Giant</vt:lpstr>
      <vt:lpstr>Jersey Wooly</vt:lpstr>
      <vt:lpstr>Holland Lop</vt:lpstr>
      <vt:lpstr>Netherland Dwarf</vt:lpstr>
      <vt:lpstr>New Zealand</vt:lpstr>
      <vt:lpstr>Polish</vt:lpstr>
      <vt:lpstr>Mini-Rex</vt:lpstr>
      <vt:lpstr>Satin</vt:lpstr>
      <vt:lpstr>Birds</vt:lpstr>
      <vt:lpstr>Cockatiel</vt:lpstr>
      <vt:lpstr>Cockatoos</vt:lpstr>
      <vt:lpstr>Love Birds</vt:lpstr>
      <vt:lpstr>Parakeet</vt:lpstr>
      <vt:lpstr>African Gray Parrot</vt:lpstr>
      <vt:lpstr>Canary</vt:lpstr>
      <vt:lpstr>Macaw</vt:lpstr>
      <vt:lpstr>Mynah</vt:lpstr>
      <vt:lpstr>Rainbow Lorikeet</vt:lpstr>
      <vt:lpstr>Society Finch</vt:lpstr>
      <vt:lpstr>Sun Conure</vt:lpstr>
      <vt:lpstr>Zebra Finch</vt:lpstr>
      <vt:lpstr>Small Mammals</vt:lpstr>
      <vt:lpstr>Chinchilla</vt:lpstr>
      <vt:lpstr>Degus</vt:lpstr>
      <vt:lpstr>Ferret</vt:lpstr>
      <vt:lpstr>Gerbils</vt:lpstr>
      <vt:lpstr>Guinea Pig</vt:lpstr>
      <vt:lpstr>Hamster</vt:lpstr>
      <vt:lpstr>Hedgehog</vt:lpstr>
      <vt:lpstr>Sugar Glider</vt:lpstr>
      <vt:lpstr>Reptiles</vt:lpstr>
      <vt:lpstr>Chameleon</vt:lpstr>
      <vt:lpstr>Gecko</vt:lpstr>
      <vt:lpstr>Iguana</vt:lpstr>
      <vt:lpstr>Lizard</vt:lpstr>
      <vt:lpstr>Bearded Dragon</vt:lpstr>
      <vt:lpstr>Snake</vt:lpstr>
      <vt:lpstr>Turtle</vt:lpstr>
      <vt:lpstr>Frog</vt:lpstr>
      <vt:lpstr>Toad</vt:lpstr>
      <vt:lpstr>Other</vt:lpstr>
      <vt:lpstr>Potbellied Pig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 Science CDE</dc:title>
  <dc:creator>cfleshner</dc:creator>
  <cp:lastModifiedBy>Markketelhut</cp:lastModifiedBy>
  <cp:revision>9</cp:revision>
  <dcterms:created xsi:type="dcterms:W3CDTF">2013-04-04T20:28:50Z</dcterms:created>
  <dcterms:modified xsi:type="dcterms:W3CDTF">2015-08-07T14:33:46Z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0x0101008F6A6BD98C60624FB53B0EE389E65A82</vt:lpwstr>
  </property>
  <property fmtid="{D5CDD505-2E9C-101B-9397-08002B2CF9AE}" pid="3" name="IsMyDocuments">
    <vt:bool>true</vt:bool>
  </property>
</Properties>
</file>