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34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45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8DF04067-E92D-4B59-9D02-14832B34C540}" type="datetimeFigureOut">
              <a:rPr lang="en-US" smtClean="0"/>
              <a:pPr/>
              <a:t>3/7/2013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F72D2B34-FC32-452F-ABE9-95D63C0134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04067-E92D-4B59-9D02-14832B34C540}" type="datetimeFigureOut">
              <a:rPr lang="en-US" smtClean="0"/>
              <a:pPr/>
              <a:t>3/7/2013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D2B34-FC32-452F-ABE9-95D63C0134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04067-E92D-4B59-9D02-14832B34C540}" type="datetimeFigureOut">
              <a:rPr lang="en-US" smtClean="0"/>
              <a:pPr/>
              <a:t>3/7/2013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D2B34-FC32-452F-ABE9-95D63C0134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DF04067-E92D-4B59-9D02-14832B34C540}" type="datetimeFigureOut">
              <a:rPr lang="en-US" smtClean="0"/>
              <a:pPr/>
              <a:t>3/7/2013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72D2B34-FC32-452F-ABE9-95D63C0134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8DF04067-E92D-4B59-9D02-14832B34C540}" type="datetimeFigureOut">
              <a:rPr lang="en-US" smtClean="0"/>
              <a:pPr/>
              <a:t>3/7/2013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F72D2B34-FC32-452F-ABE9-95D63C0134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04067-E92D-4B59-9D02-14832B34C540}" type="datetimeFigureOut">
              <a:rPr lang="en-US" smtClean="0"/>
              <a:pPr/>
              <a:t>3/7/2013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D2B34-FC32-452F-ABE9-95D63C0134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04067-E92D-4B59-9D02-14832B34C540}" type="datetimeFigureOut">
              <a:rPr lang="en-US" smtClean="0"/>
              <a:pPr/>
              <a:t>3/7/2013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D2B34-FC32-452F-ABE9-95D63C0134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DF04067-E92D-4B59-9D02-14832B34C540}" type="datetimeFigureOut">
              <a:rPr lang="en-US" smtClean="0"/>
              <a:pPr/>
              <a:t>3/7/2013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72D2B34-FC32-452F-ABE9-95D63C0134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04067-E92D-4B59-9D02-14832B34C540}" type="datetimeFigureOut">
              <a:rPr lang="en-US" smtClean="0"/>
              <a:pPr/>
              <a:t>3/7/2013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D2B34-FC32-452F-ABE9-95D63C0134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DF04067-E92D-4B59-9D02-14832B34C540}" type="datetimeFigureOut">
              <a:rPr lang="en-US" smtClean="0"/>
              <a:pPr/>
              <a:t>3/7/2013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72D2B34-FC32-452F-ABE9-95D63C0134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DF04067-E92D-4B59-9D02-14832B34C540}" type="datetimeFigureOut">
              <a:rPr lang="en-US" smtClean="0"/>
              <a:pPr/>
              <a:t>3/7/2013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72D2B34-FC32-452F-ABE9-95D63C0134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DF04067-E92D-4B59-9D02-14832B34C540}" type="datetimeFigureOut">
              <a:rPr lang="en-US" smtClean="0"/>
              <a:pPr/>
              <a:t>3/7/2013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72D2B34-FC32-452F-ABE9-95D63C01349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2" Type="http://schemas.openxmlformats.org/officeDocument/2006/relationships/hyperlink" Target="http://www.google.com/url?sa=i&amp;rct=j&amp;q=Begonia+x+semperflorens-cultorum%0bWax+Begonia&amp;source=images&amp;cd=&amp;cad=rja&amp;docid=Xou61RwhzeA0nM&amp;tbnid=_AdzP2HDlRx65M:&amp;ved=0CAUQjRw&amp;url=http://www.calyxflowers.com/Floral-Library/Content/Wax-Begonia.aspx&amp;ei=nqMwUaGXCJO08ATp2YHACg&amp;psig=AFQjCNHzOvchufoXI6SbQR8NUYGJK_k1_Q&amp;ust=136222844357890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Begonia+x+semperflorens-cultorum%0bWax+Begonia&amp;source=images&amp;cd=&amp;cad=rja&amp;docid=rDt6QB0V50ktJM&amp;tbnid=ifY_qTzdhpgNGM:&amp;ved=0CAUQjRw&amp;url=http://www.clemson.edu/extension/hgic/plants/landscape/flowers/hgic1159.html&amp;ei=jqMwUcW5OYzg8ASe_YH4CA&amp;psig=AFQjCNHzOvchufoXI6SbQR8NUYGJK_k1_Q&amp;ust=1362228443578902" TargetMode="External"/><Relationship Id="rId5" Type="http://schemas.openxmlformats.org/officeDocument/2006/relationships/image" Target="../media/image23.gif"/><Relationship Id="rId4" Type="http://schemas.openxmlformats.org/officeDocument/2006/relationships/hyperlink" Target="http://www.google.com/url?sa=i&amp;rct=j&amp;q=Begonia+x+semperflorens-cultorum%0bWax+Begonia&amp;source=images&amp;cd=&amp;cad=rja&amp;docid=ruWdVp88tjAbvM&amp;tbnid=Bh6N_Q4GzZJJdM:&amp;ved=0CAUQjRw&amp;url=http://www.natorp.com/tips/index.asp?mid=89&amp;mid2=211&amp;mid3=154&amp;rd=1&amp;ei=g6MwUY-gDpKG9QST94GgBg&amp;psig=AFQjCNHzOvchufoXI6SbQR8NUYGJK_k1_Q&amp;ust=1362228443578902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google.com/url?sa=i&amp;rct=j&amp;q=Canna+x+generalis+cv.%0bCommon+Garden+Canna&amp;source=images&amp;cd=&amp;cad=rja&amp;docid=8b1hTZxrq_ambM&amp;tbnid=V4jJKl2zCBrKCM:&amp;ved=0CAUQjRw&amp;url=http://quizlet.com/4663283/familiarize/embedv2?&amp;m&amp;ei=z6MwUeZEhOT0BKvQgfgF&amp;psig=AFQjCNGEIQcldW_N23uKQ0hDml0R1plN4g&amp;ust=1362228554853370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google.com/url?sa=i&amp;rct=j&amp;q=Chamaedorea+elgans%0bParlor+Palm&amp;source=images&amp;cd=&amp;cad=rja&amp;docid=qYB1A9UwE2wb3M&amp;tbnid=40e_Qdd7Hd6XoM:&amp;ved=0CAUQjRw&amp;url=http://davesgarden.com/guides/pf/showimage/29880/&amp;ei=J6UwUZCGC4Hc8wSAhoDwBw&amp;psig=AFQjCNHy-M_CgGcKgns4wTuzA-69k6wZYA&amp;ust=136222889939539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hyperlink" Target="http://www.google.com/url?sa=i&amp;rct=j&amp;q=Chamaedorea+elgans%0bParlor+Palm&amp;source=images&amp;cd=&amp;cad=rja&amp;docid=6cqN9_6WmnEB2M&amp;tbnid=GwpeKEFEBEsBLM:&amp;ved=0CAUQjRw&amp;url=http://www.aspca.org/Pet-care/poison-control/Plants/parlor-palm.aspx&amp;ei=PaUwUaTIIYj69QT9xoCYCg&amp;psig=AFQjCNHy-M_CgGcKgns4wTuzA-69k6wZYA&amp;ust=1362228899395398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google.com/url?sa=i&amp;rct=j&amp;q=Chamelaucium+unicinatum%0bWaxflower&amp;source=images&amp;cd=&amp;cad=rja&amp;docid=kikS6qC7ry-OVM&amp;tbnid=vd0dAGeAO-39sM:&amp;ved=0CAUQjRw&amp;url=http://www.flowershopnetwork.com/blog/flower-dictionary/waxflower/&amp;ei=YqUwUYX0Eor69gTck4DQAg&amp;psig=AFQjCNEAwq8ToNbSRmBBY4qmsm9wHAqPBA&amp;ust=136222895645041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hyperlink" Target="http://www.google.com/url?sa=i&amp;rct=j&amp;q=Chamelaucium+unicinatum%0bWaxflower&amp;source=images&amp;cd=&amp;cad=rja&amp;docid=QnYsPRePiPvwPM&amp;tbnid=opvnWvYCj-M9IM:&amp;ved=0CAUQjRw&amp;url=http://en.wikipedia.org/wiki/Chamelaucium_uncinatum&amp;ei=eaUwUa_LKIqG9QTB7oCYCA&amp;psig=AFQjCNEAwq8ToNbSRmBBY4qmsm9wHAqPBA&amp;ust=1362228956450411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2.jpeg"/><Relationship Id="rId2" Type="http://schemas.openxmlformats.org/officeDocument/2006/relationships/hyperlink" Target="http://www.google.com/url?sa=i&amp;rct=j&amp;q=Chlorophytum+commosum+cv.%0bSpider+Plant&amp;source=images&amp;cd=&amp;cad=rja&amp;docid=8b1hTZxrq_ambM&amp;tbnid=jCnPkBHyIW9yJM:&amp;ved=0CAUQjRw&amp;url=http://quizlet.com/4663283/familiarize/embedv2?&amp;m&amp;ei=pKUwUZDDO4aE8QT3noDIDQ&amp;psig=AFQjCNGR1aFdhDSfGJiVz7_xgHQsIMakhQ&amp;ust=136222902143766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Chlorophytum+commosum+cv.%0bSpider+Plant&amp;source=images&amp;cd=&amp;cad=rja&amp;docid=ZeOQdtwKegFSnM&amp;tbnid=nXsQcVJUMDLubM:&amp;ved=0CAUQjRw&amp;url=http://quizlet.com/9353560/familiarize/embedv2?&amp;m&amp;ei=26UwUf_ZOZKG9QST94GgBg&amp;psig=AFQjCNGR1aFdhDSfGJiVz7_xgHQsIMakhQ&amp;ust=1362229021437662" TargetMode="External"/><Relationship Id="rId5" Type="http://schemas.openxmlformats.org/officeDocument/2006/relationships/image" Target="../media/image31.jpeg"/><Relationship Id="rId4" Type="http://schemas.openxmlformats.org/officeDocument/2006/relationships/hyperlink" Target="http://www.google.com/url?sa=i&amp;rct=j&amp;q=Chlorophytum+commosum+cv.%0bSpider+Plant&amp;source=images&amp;cd=&amp;cad=rja&amp;docid=8b1hTZxrq_ambM&amp;tbnid=dzYYfJ6A4XQRvM:&amp;ved=0CAUQjRw&amp;url=http://quizlet.com/4663283/familiarize/embedv2?&amp;m&amp;ei=v6UwUbjOKIfq8wTwpYHQBg&amp;psig=AFQjCNGR1aFdhDSfGJiVz7_xgHQsIMakhQ&amp;ust=1362229021437662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5.jpeg"/><Relationship Id="rId2" Type="http://schemas.openxmlformats.org/officeDocument/2006/relationships/hyperlink" Target="http://www.google.com/url?sa=i&amp;rct=j&amp;q=Chrysanthemum%20x%20morifolium&amp;source=images&amp;cd=&amp;cad=rja&amp;docid=EyoQDNMzCFnZTM&amp;tbnid=9y6icaiKfomCXM:&amp;ved=0CAUQjRw&amp;url=http://www.flowerpossibilities.com/2010/08/chrysanthemum/&amp;ei=UKYwUf7iNIWi9QSw7oGYAg&amp;psig=AFQjCNFRqFdEhRPstBWPc1zorY0JZjDflg&amp;ust=136222919104476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Chrysanthemum%20x%20morifolium&amp;source=images&amp;cd=&amp;cad=rja&amp;docid=YJz51SBUyBFwDM&amp;tbnid=5pCzQeWN_I9N0M:&amp;ved=0CAUQjRw&amp;url=http://commons.wikimedia.org/wiki/File:Chrysanthemum_x_morifolium_Dompierre_2.jpg&amp;ei=eaYwUffqF5LA9gTivoCYBA&amp;psig=AFQjCNFRqFdEhRPstBWPc1zorY0JZjDflg&amp;ust=1362229191044768" TargetMode="External"/><Relationship Id="rId5" Type="http://schemas.openxmlformats.org/officeDocument/2006/relationships/image" Target="../media/image34.jpeg"/><Relationship Id="rId4" Type="http://schemas.openxmlformats.org/officeDocument/2006/relationships/hyperlink" Target="http://www.google.com/url?sa=i&amp;rct=j&amp;q=Chrysanthemum%20x%20morifolium&amp;source=images&amp;cd=&amp;cad=rja&amp;docid=L8Dvzv2rMf0NWM&amp;tbnid=FNUq2OqTjBJZjM:&amp;ved=0CAUQjRw&amp;url=http://commons.wikimedia.org/wiki/File:Chrysanthemum_x_morifolium_Dompierre_3.jpg&amp;ei=Y6YwUc6VNIii9QTBjIGICA&amp;psig=AFQjCNFRqFdEhRPstBWPc1zorY0JZjDflg&amp;ust=1362229191044768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google.com/url?sa=i&amp;rct=j&amp;q=Cissus+rhombifolia+mandaianaGrape+Ivy&amp;source=images&amp;cd=&amp;cad=rja&amp;docid=8MNEzWCESuKfaM&amp;tbnid=2IGvg0ss3GrhRM:&amp;ved=0CAUQjRw&amp;url=http://www.houseplantsguru.com/grape-ivy-cissus-rhombifolia&amp;ei=xaYwUfCdF4iS9QTZ9YCgBQ&amp;psig=AFQjCNEVlHy2DKEzTz6jvKvvpe7bL9JO8Q&amp;ust=136222931188773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hyperlink" Target="http://www.google.com/url?sa=i&amp;rct=j&amp;q=Grape%20Ivy&amp;source=images&amp;cd=&amp;cad=rja&amp;docid=-5N6m1_RtG5rtM&amp;tbnid=H6DQQW8o9DtV8M:&amp;ved=0CAUQjRw&amp;url=http://davesgarden.com/guides/pf/showimage/195820/&amp;ei=kZIzUeiMF6Xj2QXn64HACA&amp;psig=AFQjCNH8WMNfLS14KESLc44s3MSHD0P9Gw&amp;ust=1362420065312572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0.jpeg"/><Relationship Id="rId2" Type="http://schemas.openxmlformats.org/officeDocument/2006/relationships/hyperlink" Target="http://www.google.com/url?sa=i&amp;rct=j&amp;q=Codiaeum+variegatum+pictum+cv.%0bCroton&amp;source=images&amp;cd=&amp;cad=rja&amp;docid=L_Jntf2QpNgQDM&amp;tbnid=y_wsiJHSM7dEEM:&amp;ved=0CAUQjRw&amp;url=http://www.flickriver.com/photos/jayjayc/tags/variegated/&amp;ei=H5QzUZXtMcS42QXm94GQBQ&amp;psig=AFQjCNF_L2ki45eJiew1OKsVYuM1Osv-7w&amp;ust=136242114761699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Codiaeum+variegatum+pictum+cv.%0bCroton&amp;source=images&amp;cd=&amp;cad=rja&amp;docid=obnxacUHMN-kCM&amp;tbnid=YCoyhIa8hD9RLM:&amp;ved=0CAUQjRw&amp;url=http://plantsarethestrangestpeople.blogspot.com/2010/01/list-houseplants-which-are-highly-prone.html&amp;ei=V5QzUdKeAefM2AXoq4CYCA&amp;psig=AFQjCNF_L2ki45eJiew1OKsVYuM1Osv-7w&amp;ust=1362421147616996" TargetMode="External"/><Relationship Id="rId5" Type="http://schemas.openxmlformats.org/officeDocument/2006/relationships/image" Target="../media/image39.jpeg"/><Relationship Id="rId4" Type="http://schemas.openxmlformats.org/officeDocument/2006/relationships/hyperlink" Target="http://www.google.com/url?sa=i&amp;rct=j&amp;q=Codiaeum+variegatum+pictum+cv.%0bCroton&amp;source=images&amp;cd=&amp;cad=rja&amp;docid=50HKUKBXnDUQcM&amp;tbnid=T6JHQNcvQ-GdLM:&amp;ved=0CAUQjRw&amp;url=http://www.flickr.com/photos/29287337@N02/6680994289/&amp;ei=PZQzUbueI6WQ2AWr_YHQBw&amp;psig=AFQjCNF_L2ki45eJiew1OKsVYuM1Osv-7w&amp;ust=1362421147616996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www.google.com/url?sa=i&amp;rct=j&amp;q=Crassula+argentea%0bJade+Plant&amp;source=images&amp;cd=&amp;cad=rja&amp;docid=8bn9WzrOwAv3JM&amp;tbnid=FDshv4hFIGycrM:&amp;ved=0CAUQjRw&amp;url=http://www.flowershopnetwork.com/blog/2011/03/page/2/&amp;ei=r5QzUd2nEKLE2wXz8ICQAQ&amp;psig=AFQjCNFKQe2oHmQWw4YVaRcCJnIyEVUdJg&amp;ust=136242129174212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hyperlink" Target="http://www.google.com/url?sa=i&amp;rct=j&amp;q=Crassula+argentea%0bJade+Plant&amp;source=images&amp;cd=&amp;cad=rja&amp;docid=_nXkGbnaZC7GmM&amp;tbnid=9XGuFMr_h4EXGM:&amp;ved=0CAUQjRw&amp;url=http://lawnpatiobarn.wordpress.com/2010/02/03/jade-plant/&amp;ei=ypQzUcW_NuPq2QWLkID4Bw&amp;psig=AFQjCNFKQe2oHmQWw4YVaRcCJnIyEVUdJg&amp;ust=1362421291742125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www.google.com/url?sa=i&amp;rct=j&amp;q=Cyclamen+x+persicum+cv.+Floris+Cyclamen&amp;source=images&amp;cd=&amp;cad=rja&amp;docid=-aEOXrE_mWHeoM&amp;tbnid=zlcICxcyDqvexM:&amp;ved=0CAUQjRw&amp;url=http://www.plantoftheweek.org/week491.shtml&amp;ei=QZUzUe2vIOWZ2QWQ44DICQ&amp;psig=AFQjCNHABCzEFgMKpOvH24xkoltlS88fLw&amp;ust=136242143813570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hyperlink" Target="http://www.google.com/url?sa=i&amp;rct=j&amp;q=Cyclamen+x+persicum+cv.+Floris+Cyclamen&amp;source=images&amp;cd=&amp;cad=rja&amp;docid=JwxR21SR1rP19M&amp;tbnid=CZDxnB4r_08YaM:&amp;ved=0CAUQjRw&amp;url=http://plantsarethestrangestpeople.blogspot.com/2011_09_18_archive.html&amp;ei=U5UzUeb9Ic202AXEhIGQCw&amp;psig=AFQjCNHABCzEFgMKpOvH24xkoltlS88fLw&amp;ust=1362421438135704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7.jpeg"/><Relationship Id="rId2" Type="http://schemas.openxmlformats.org/officeDocument/2006/relationships/hyperlink" Target="http://www.google.com/Best_Pin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Cymbidium%20cv.%20Cymbidium%20Orchid&amp;source=images&amp;cd=&amp;cad=rja&amp;docid=NWbsogBqE2TLyM&amp;tbnid=Ie8Cwq2-2NVXRM:&amp;ved=0CAUQjRw&amp;url=http://plantsarethestrangestpeople.blogspot.com/2009/11/seeing-rabbits.html&amp;ei=45UzUbmKO_Do2gXZ-4DwBQ&amp;psig=AFQjCNHEjwYhBkCA9e2DFDwkplPL2vJedw&amp;ust=1362421504279223" TargetMode="External"/><Relationship Id="rId5" Type="http://schemas.openxmlformats.org/officeDocument/2006/relationships/image" Target="../media/image46.jpeg"/><Relationship Id="rId4" Type="http://schemas.openxmlformats.org/officeDocument/2006/relationships/hyperlink" Target="http://www.google.com/url?sa=i&amp;rct=j&amp;q=Cymbidium%20cv.%20Cymbidium%20Orchid&amp;source=images&amp;cd=&amp;cad=rja&amp;docid=SzBur80egidrpM&amp;tbnid=lf1tzytGqd17qM:&amp;ved=0CAUQjRw&amp;url=http://www.okstate.edu/ag/asnr/hortla/needham/extension/id/cymbidum.html&amp;ei=0JUzUZi0AeO32wWl_YDoBw&amp;psig=AFQjCNHEjwYhBkCA9e2DFDwkplPL2vJedw&amp;ust=1362421504279223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Dianthus%20caryophylus%20cv.%20Carnation&amp;source=images&amp;cd=&amp;cad=rja&amp;docid=TMooeooEZfqKTM&amp;tbnid=QKg8d13IiaCptM:&amp;ved=0CAUQjRw&amp;url=http://okawvetclinic.com/site/view/197039_PrettyPoisonousPlantsPeopleFood.pml&amp;ei=0pYzUZTRJvHW2wX9m4CwAQ&amp;psig=AFQjCNFeAGd0H8f5YF-8Jw0w5ijwVGhYpw&amp;ust=1362421803604802" TargetMode="External"/><Relationship Id="rId3" Type="http://schemas.openxmlformats.org/officeDocument/2006/relationships/image" Target="../media/image48.jpeg"/><Relationship Id="rId7" Type="http://schemas.openxmlformats.org/officeDocument/2006/relationships/image" Target="../media/image50.jpeg"/><Relationship Id="rId2" Type="http://schemas.openxmlformats.org/officeDocument/2006/relationships/hyperlink" Target="http://www.google.com/url?sa=i&amp;rct=j&amp;q=Dianthus%20caryophylus%20cv.%20Carnation&amp;source=images&amp;cd=&amp;cad=rja&amp;docid=rcqK2RqHAHo87M&amp;tbnid=YPJrBssQPgD_5M:&amp;ved=0CAUQjRw&amp;url=http://www.growerdirect.com/flowers-and-pets&amp;ei=apczUcf6BofS2wX0zoGAAQ&amp;psig=AFQjCNFeAGd0H8f5YF-8Jw0w5ijwVGhYpw&amp;ust=136242180360480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Dianthus%20caryophylus%20cv.%20Carnation&amp;source=images&amp;cd=&amp;cad=rja&amp;docid=dqK3oF5E7xNxVM&amp;tbnid=-u7GKBjQXaB4tM:&amp;ved=0CAUQjRw&amp;url=http://www.ipipotash.org/hi/eifc/2009/20/2&amp;ei=wJYzUeTNIIOr2QWovICIBA&amp;psig=AFQjCNFeAGd0H8f5YF-8Jw0w5ijwVGhYpw&amp;ust=1362421803604802" TargetMode="External"/><Relationship Id="rId5" Type="http://schemas.openxmlformats.org/officeDocument/2006/relationships/image" Target="../media/image49.jpeg"/><Relationship Id="rId4" Type="http://schemas.openxmlformats.org/officeDocument/2006/relationships/hyperlink" Target="http://www.google.com/url?sa=i&amp;rct=j&amp;q=Dianthus%20caryophylus%20cv.%20Carnation&amp;source=images&amp;cd=&amp;cad=rja&amp;docid=DTPRc0isW-HODM&amp;tbnid=hEup49PwX4eg3M:&amp;ved=0CAUQjRw&amp;url=http://www.kindofcurious.com/2009/12/longwood-gardens-christmas-display.html&amp;ei=rpYzUaa9NMS82wWl4IDYDg&amp;psig=AFQjCNFeAGd0H8f5YF-8Jw0w5ijwVGhYpw&amp;ust=1362421803604802" TargetMode="External"/><Relationship Id="rId9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Dieffenbachia+maculata+cv.%0bSpotted+Dumbcane&amp;source=images&amp;cd=&amp;cad=rja&amp;docid=WGEh9vKa3RFXHM&amp;tbnid=LBZ_jLmpfYaWtM:&amp;ved=0CAUQjRw&amp;url=http://quizlet.com/8251627/flower-id-flash-cards/&amp;ei=DJgzUdWRKIe_2QWpnoHoCA&amp;psig=AFQjCNGXZ9FmMIU42xLSUDENra7pSS1dhA&amp;ust=1362422070132100" TargetMode="External"/><Relationship Id="rId3" Type="http://schemas.openxmlformats.org/officeDocument/2006/relationships/image" Target="../media/image52.jpeg"/><Relationship Id="rId7" Type="http://schemas.openxmlformats.org/officeDocument/2006/relationships/image" Target="../media/image54.jpeg"/><Relationship Id="rId2" Type="http://schemas.openxmlformats.org/officeDocument/2006/relationships/hyperlink" Target="http://www.google.com/url?sa=i&amp;rct=j&amp;q=Dieffenbachia+maculata+cv.%0bSpotted+Dumbcane&amp;source=images&amp;cd=&amp;cad=rja&amp;docid=OEKRn97daeof6M&amp;tbnid=uqSk3QJV7tXz-M:&amp;ved=0CAUQjRw&amp;url=http://www.beautifulbotany.com/Stock%20D-F.htm&amp;ei=vJczUe-kIsiy2gW7yoCwDA&amp;psig=AFQjCNGXZ9FmMIU42xLSUDENra7pSS1dhA&amp;ust=136242207013210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Dieffenbachia+maculata+cv.%0bSpotted+Dumbcane&amp;source=images&amp;cd=&amp;cad=rja&amp;docid=tztE3xV_kdJ2SM&amp;tbnid=IweBKhjatzUMwM:&amp;ved=0CAUQjRw&amp;url=http://www.hear.org/starr/images/search/?q=leaves&amp;p=42&amp;o=plants&amp;s=species&amp;ei=-JczUez-H9L02wW1wICIDA&amp;psig=AFQjCNGXZ9FmMIU42xLSUDENra7pSS1dhA&amp;ust=1362422070132100" TargetMode="External"/><Relationship Id="rId5" Type="http://schemas.openxmlformats.org/officeDocument/2006/relationships/image" Target="../media/image53.jpeg"/><Relationship Id="rId4" Type="http://schemas.openxmlformats.org/officeDocument/2006/relationships/hyperlink" Target="http://www.google.com/url?sa=i&amp;rct=j&amp;q=Dieffenbachia+maculata+cv.%0bSpotted+Dumbcane&amp;source=images&amp;cd=&amp;cad=rja&amp;docid=o2jDnWFjAFYAwM&amp;tbnid=au6JQihS0s8YMM:&amp;ved=0CAUQjRw&amp;url=http://weblogs.baltimoresun.com/features/gardening/2011/03/&amp;ei=0JczUcnoMe242QXSpIDgDw&amp;psig=AFQjCNGXZ9FmMIU42xLSUDENra7pSS1dhA&amp;ust=1362422070132100" TargetMode="External"/><Relationship Id="rId9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8.jpeg"/><Relationship Id="rId2" Type="http://schemas.openxmlformats.org/officeDocument/2006/relationships/hyperlink" Target="http://www.google.com/url?sa=i&amp;rct=j&amp;q=Dracaena+fragrans+Massangeana+Corn+Plant+Draceana&amp;source=images&amp;cd=&amp;cad=rja&amp;docid=0-KuSqethP9f-M&amp;tbnid=ZG8SlQUjsL_CZM:&amp;ved=0CAUQjRw&amp;url=http://www.plantoftheweek.org/week208.shtml&amp;ei=cZgzUZnBD4qB2gWm4oHYCw&amp;psig=AFQjCNHPUPSQtVhiUVcLRtZSVjWWzRd-og&amp;ust=136242225298672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Dracaena+fragrans+Massangeana+Corn+Plant+Draceana&amp;source=images&amp;cd=&amp;cad=rja&amp;docid=tQDBw9QKkUowgM&amp;tbnid=2_engn_0Hx0dnM:&amp;ved=0CAUQjRw&amp;url=http://www.naplesnews.com/photos/2009/dec/03/136014/&amp;ei=sJgzUeLzLMXy2QXG24Eg&amp;psig=AFQjCNHPUPSQtVhiUVcLRtZSVjWWzRd-og&amp;ust=1362422252986728" TargetMode="External"/><Relationship Id="rId5" Type="http://schemas.openxmlformats.org/officeDocument/2006/relationships/image" Target="../media/image57.jpeg"/><Relationship Id="rId4" Type="http://schemas.openxmlformats.org/officeDocument/2006/relationships/hyperlink" Target="http://www.google.com/url?sa=i&amp;rct=j&amp;q=Dracaena+fragrans+Massangeana+Corn+Plant+Draceana&amp;source=images&amp;cd=&amp;cad=rja&amp;docid=1zebGK_YqKNKVM&amp;tbnid=N-T9zvhajE-_PM:&amp;ved=0CAUQjRw&amp;url=http://www.plant-care.com/dracaena-fragrans-corn-plant.html&amp;ei=gpgzUbXQHNKE2QWo9ICgDA&amp;psig=AFQjCNHPUPSQtVhiUVcLRtZSVjWWzRd-og&amp;ust=1362422252986728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1.jpeg"/><Relationship Id="rId2" Type="http://schemas.openxmlformats.org/officeDocument/2006/relationships/hyperlink" Target="http://www.google.com/url?sa=i&amp;rct=j&amp;q=Echeveria+cv.%0bHens+and+Chickens&amp;source=images&amp;cd=&amp;cad=rja&amp;docid=4VoqHmlzaRvKLM&amp;tbnid=NOZrBbpNda2RAM:&amp;ved=0CAUQjRw&amp;url=http://www.flickr.com/photos/brewbooks/184354642/&amp;ei=TZkzUdXPAoe_2QWpnoHoCA&amp;psig=AFQjCNET8GMwvLF6Z_5vsWwsjH0o1IteTA&amp;ust=136242245682933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Echeveria+cv.%0bHens+and+Chickens&amp;source=images&amp;cd=&amp;cad=rja&amp;docid=8b1hTZxrq_ambM&amp;tbnid=gEA_bmXZxlcdoM:&amp;ved=0CAUQjRw&amp;url=http://quizlet.com/4663283/familiarize/embedv2?&amp;m&amp;ei=iZkzUYz-PKLE2gXI64C4DQ&amp;psig=AFQjCNET8GMwvLF6Z_5vsWwsjH0o1IteTA&amp;ust=1362422456829330" TargetMode="External"/><Relationship Id="rId5" Type="http://schemas.openxmlformats.org/officeDocument/2006/relationships/image" Target="../media/image60.jpeg"/><Relationship Id="rId4" Type="http://schemas.openxmlformats.org/officeDocument/2006/relationships/hyperlink" Target="http://www.google.com/url?sa=i&amp;rct=j&amp;q=Echeveria+cv.%0bHens+and+Chickens&amp;source=images&amp;cd=&amp;cad=rja&amp;docid=YvJ0b7nyhRErfM&amp;tbnid=6l3qCl9Ipp74gM:&amp;ved=0CAUQjRw&amp;url=http://www.greenlifestudios.com/gallery-detail.php?id=131&amp;cat_id=2&amp;keywords=Purple_Hens_&amp;_Chicks&amp;ei=W5kzUdn8B-za2wWMxYH4DA&amp;psig=AFQjCNET8GMwvLF6Z_5vsWwsjH0o1IteTA&amp;ust=1362422456829330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Epipremnum+aureum%0bGolden+Pothos,+Devil%E2%80%99s+Ivy&amp;source=images&amp;cd=&amp;cad=rja&amp;docid=WR-Yj8hQS0hDiM&amp;tbnid=JT06xZ77QljCWM:&amp;ved=0CAUQjRw&amp;url=http://www.projectnoah.org/spottings/8635469&amp;ei=XJozUZOsDIPC2wWPwIDoDA&amp;psig=AFQjCNHmGu2p1GuEeLKHUM7PkQic7I2BEA&amp;ust=1362422613442856" TargetMode="External"/><Relationship Id="rId3" Type="http://schemas.openxmlformats.org/officeDocument/2006/relationships/image" Target="../media/image62.jpeg"/><Relationship Id="rId7" Type="http://schemas.openxmlformats.org/officeDocument/2006/relationships/image" Target="../media/image64.jpeg"/><Relationship Id="rId2" Type="http://schemas.openxmlformats.org/officeDocument/2006/relationships/hyperlink" Target="http://www.google.com/url?sa=i&amp;rct=j&amp;q=Epipremnum+aureum%0bGolden+Pothos,+Devil%E2%80%99s+Ivy&amp;source=images&amp;cd=&amp;cad=rja&amp;docid=DywDzrMTVeTrFM&amp;tbnid=sMqpqhLyUDVapM:&amp;ved=0CAUQjRw&amp;url=http://learngardening.blogspot.com/2009/04/golden-pothos-devils-ivy-epipremnum.html&amp;ei=BpozUYetKsGs2gWnnoCwDw&amp;psig=AFQjCNHmGu2p1GuEeLKHUM7PkQic7I2BEA&amp;ust=136242261344285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Epipremnum+aureum%0bGolden+Pothos,+Devil%E2%80%99s+Ivy&amp;source=images&amp;cd=&amp;cad=rja&amp;docid=eQfxUeHUprrOOM&amp;tbnid=qR-AkytBdD138M:&amp;ved=0CAUQjRw&amp;url=http://www.flickr.com/photos/jayjayc/3152852273/&amp;ei=NpozUbT3FujC2wXCzYGQBQ&amp;psig=AFQjCNHmGu2p1GuEeLKHUM7PkQic7I2BEA&amp;ust=1362422613442856" TargetMode="External"/><Relationship Id="rId5" Type="http://schemas.openxmlformats.org/officeDocument/2006/relationships/image" Target="../media/image63.jpeg"/><Relationship Id="rId4" Type="http://schemas.openxmlformats.org/officeDocument/2006/relationships/hyperlink" Target="http://www.google.com/url?sa=i&amp;rct=j&amp;q=Epipremnum+aureum%0bGolden+Pothos,+Devil%E2%80%99s+Ivy&amp;source=images&amp;cd=&amp;cad=rja&amp;docid=5RSzfOFHUmvkRM&amp;tbnid=EUs8gfxUhmdW-M:&amp;ved=0CAUQjRw&amp;url=http://foter.com/Golden-pothos/&amp;ei=F5ozUePUAvGA2AW_6IGQCg&amp;psig=AFQjCNHmGu2p1GuEeLKHUM7PkQic7I2BEA&amp;ust=1362422613442856" TargetMode="External"/><Relationship Id="rId9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68.jpeg"/><Relationship Id="rId2" Type="http://schemas.openxmlformats.org/officeDocument/2006/relationships/hyperlink" Target="http://www.google.com/url?sa=i&amp;rct=j&amp;q=German+(Persian)+Violet&amp;source=images&amp;cd=&amp;cad=rja&amp;docid=YKuNl6QaIkVqYM&amp;tbnid=GrXf1WQ5c_LTqM:&amp;ved=0CAUQjRw&amp;url=http://davesgarden.com/guides/pf/showimage/54521/&amp;ei=zJozUZydLKKe2QXLz4HYBg&amp;psig=AFQjCNGhy-N2up5Q76T8wcet6SbIVtkzqg&amp;ust=136242285675596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German+(Persian)+Violet&amp;source=images&amp;cd=&amp;cad=rja&amp;docid=Sj7DNgCfwEhI3M&amp;tbnid=2Ri2nzLCLZNx1M:&amp;ved=0CAUQjRw&amp;url=http://www.calyxflowers.com/Floral-Library/Content/Persian-Violet.aspx&amp;ei=CJszUZTGD8SO2AXi3IDACA&amp;psig=AFQjCNGhy-N2up5Q76T8wcet6SbIVtkzqg&amp;ust=1362422856755961" TargetMode="External"/><Relationship Id="rId5" Type="http://schemas.openxmlformats.org/officeDocument/2006/relationships/image" Target="../media/image67.jpeg"/><Relationship Id="rId4" Type="http://schemas.openxmlformats.org/officeDocument/2006/relationships/hyperlink" Target="http://www.google.com/url?sa=i&amp;rct=j&amp;q=German+(Persian)+Violet&amp;source=images&amp;cd=&amp;cad=rja&amp;docid=_TpKs5Md9IzRGM&amp;tbnid=V-3AVSLawNl0uM:&amp;ved=0CAUQjRw&amp;url=http://davesgarden.com/guides/pf/showimage/198803/&amp;ei=35ozUd_KDeX12wXk94GwCw&amp;psig=AFQjCNGhy-N2up5Q76T8wcet6SbIVtkzqg&amp;ust=1362422856755961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1.jpeg"/><Relationship Id="rId2" Type="http://schemas.openxmlformats.org/officeDocument/2006/relationships/hyperlink" Target="http://www.google.com/url?sa=i&amp;rct=j&amp;q=Ficus+benjamina+Exotica+Benjamin+Fig&amp;source=images&amp;cd=&amp;cad=rja&amp;docid=cle2guDIDLsppM&amp;tbnid=fAKoRfuUszGd4M:&amp;ved=0CAUQjRw&amp;url=http://plantsarethestrangestpeople.blogspot.com/2011_09_11_archive.html&amp;ei=WpszUbvWH6Kc2QX8koHoAw&amp;psig=AFQjCNEiSkyChre3AAQTE69A7bguC9xjJg&amp;ust=136242299737349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Ficus+benjamina+Exotica+Benjamin+Fig&amp;source=images&amp;cd=&amp;cad=rja&amp;docid=jgz94j8JXJ4ReM&amp;tbnid=f_qT2NoI_IPLqM:&amp;ved=0CAUQjRw&amp;url=http://davesgarden.com/guides/pf/showimage/30579/&amp;ei=l5szUe2bNIbm2AX2noHwCQ&amp;psig=AFQjCNEiSkyChre3AAQTE69A7bguC9xjJg&amp;ust=1362422997373499" TargetMode="External"/><Relationship Id="rId5" Type="http://schemas.openxmlformats.org/officeDocument/2006/relationships/image" Target="../media/image70.jpeg"/><Relationship Id="rId4" Type="http://schemas.openxmlformats.org/officeDocument/2006/relationships/hyperlink" Target="http://www.google.com/url?sa=i&amp;rct=j&amp;q=Ficus+benjamina+Exotica+Benjamin+Fig&amp;source=images&amp;cd=&amp;cad=rja&amp;docid=LKVzXFWz0qPZ6M&amp;tbnid=O8UY4abpgawFYM:&amp;ved=0CAUQjRw&amp;url=http://s751.photobucket.com/albums/xx151/lennonmacca/Interior%20Plants%20class/?action=view&amp;current=FicusbenjaminaExotica3.jpg&amp;newest=1&amp;ei=hpszUaq8MMqW2QWTsIDYDA&amp;psig=AFQjCNEiSkyChre3AAQTE69A7bguC9xjJg&amp;ust=1362422997373499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4.jpeg"/><Relationship Id="rId2" Type="http://schemas.openxmlformats.org/officeDocument/2006/relationships/hyperlink" Target="http://www.google.com/url?sa=i&amp;rct=j&amp;q=Ficus+elastic+Decora+Decora+Rubber+Plant&amp;source=images&amp;cd=&amp;cad=rja&amp;docid=_y3DqvGN75QjnM&amp;tbnid=Su9KutZa_t4p0M:&amp;ved=0CAUQjRw&amp;url=http://davesgarden.com/guides/pf/showimage/14206/&amp;ei=-pszUZe0H-ng2AWUh4DIDg&amp;psig=AFQjCNEAw_8K1h-yhrDY1s5TOFC3OsE2tA&amp;ust=136242315568956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Ficus+elastic+Decora+Decora+Rubber+Plant&amp;source=images&amp;cd=&amp;cad=rja&amp;docid=9GfPKb9I3l5bWM&amp;tbnid=X6xHUv4zvRVa2M:&amp;ved=0CAUQjRw&amp;url=http://davesgarden.com/guides/pf/showimage/199009/&amp;ei=XZwzUbz7KqPo2AX2woHgBA&amp;psig=AFQjCNEAw_8K1h-yhrDY1s5TOFC3OsE2tA&amp;ust=1362423155689565" TargetMode="External"/><Relationship Id="rId5" Type="http://schemas.openxmlformats.org/officeDocument/2006/relationships/image" Target="../media/image73.jpeg"/><Relationship Id="rId4" Type="http://schemas.openxmlformats.org/officeDocument/2006/relationships/hyperlink" Target="http://www.google.com/url?sa=i&amp;rct=j&amp;q=Ficus+elastic+Decora+Decora+Rubber+Plant&amp;source=images&amp;cd=&amp;cad=rja&amp;docid=9hxHPPPJeqI5SM&amp;tbnid=WxPwKU82Z7eCuM:&amp;ved=0CAUQjRw&amp;url=http://www.ag.auburn.edu/hort/Davescoursespage/Flowerarrangingplants/Week1plants.htm&amp;ei=CpwzUcjqKMfj2QWLyIDgCQ&amp;psig=AFQjCNEAw_8K1h-yhrDY1s5TOFC3OsE2tA&amp;ust=1362423155689565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7.jpeg"/><Relationship Id="rId2" Type="http://schemas.openxmlformats.org/officeDocument/2006/relationships/hyperlink" Target="http://www.google.com/url?sa=i&amp;rct=j&amp;q=Freesia+x+hybrid%0bFreesia&amp;source=images&amp;cd=&amp;cad=rja&amp;docid=u4gxLfW60divxM&amp;tbnid=oRkxWivKAMa6TM:&amp;ved=0CAUQjRw&amp;url=http://www.onlineplantguide.com/Plant-Details/932/&amp;ei=wiE0UdTEB4qU2QXS5oHIBw&amp;psig=AFQjCNFTJX11YrrSVXcCbUHZiemvQLJHrw&amp;ust=136245738227877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Freesia+x+hybrid%0bFreesia&amp;source=images&amp;cd=&amp;cad=rja&amp;docid=YByWgUcl4ehRUM&amp;tbnid=7ygTkxc9Xsy0SM:&amp;ved=0CAUQjRw&amp;url=http://www.flickriver.com/photos/tags/~beautifulcapturegroup~/interesting/&amp;ei=9iE0UavbMebk2wX3jYHYBA&amp;psig=AFQjCNFTJX11YrrSVXcCbUHZiemvQLJHrw&amp;ust=1362457382278772" TargetMode="External"/><Relationship Id="rId5" Type="http://schemas.openxmlformats.org/officeDocument/2006/relationships/image" Target="../media/image76.jpeg"/><Relationship Id="rId4" Type="http://schemas.openxmlformats.org/officeDocument/2006/relationships/hyperlink" Target="http://www.google.com/url?sa=i&amp;rct=j&amp;q=Freesia+x+hybrid%0bFreesia&amp;source=images&amp;cd=&amp;cad=rja&amp;docid=Vmr9ljJ_sUApwM&amp;tbnid=Pbv1hipD92YUGM:&amp;ved=0CAUQjRw&amp;url=http://www.gaygardener.com/gardenspot/bulbs020.phtml&amp;ei=4SE0UbLiKoLY2AW06ICYBw&amp;psig=AFQjCNFTJX11YrrSVXcCbUHZiemvQLJHrw&amp;ust=1362457382278772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.jpeg"/><Relationship Id="rId2" Type="http://schemas.openxmlformats.org/officeDocument/2006/relationships/hyperlink" Target="http://www.google.com/url?sa=i&amp;rct=j&amp;q=Aglaonema+commutatum+cv.+Aglaonema&amp;source=images&amp;cd=&amp;cad=rja&amp;docid=Z_b23dwMFvFa1M&amp;tbnid=WXj_8WxXbNSnCM:&amp;ved=0CAUQjRw&amp;url=http://www.taxateca.com/ordenalismatales.html&amp;ei=WyouUdPgAYLzqAHyxYC4CQ&amp;psig=AFQjCNFv3PJow0sW343fcJI5pczG4lB5Jg&amp;ust=136206618385149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Aglaonema+commutatum+cv.+Aglaonema&amp;source=images&amp;cd=&amp;cad=rja&amp;docid=OoFYc4XBLt_I7M&amp;tbnid=72k7UZ97RwANQM:&amp;ved=0CAUQjRw&amp;url=http://www.cvetik.by/show_news2_26.html&amp;ei=FCouUbPOLo34qAHdpIGoDA&amp;psig=AFQjCNFv3PJow0sW343fcJI5pczG4lB5Jg&amp;ust=1362066183851494" TargetMode="External"/><Relationship Id="rId5" Type="http://schemas.openxmlformats.org/officeDocument/2006/relationships/image" Target="../media/image3.jpeg"/><Relationship Id="rId4" Type="http://schemas.openxmlformats.org/officeDocument/2006/relationships/hyperlink" Target="http://www.google.com/url?sa=i&amp;rct=j&amp;q=Aglaonema+commutatum+cv.+Aglaonema&amp;source=images&amp;cd=&amp;cad=rja&amp;docid=7Nq5S9GOy2hOdM&amp;tbnid=qyvcGwXanU7upM:&amp;ved=0CAUQjRw&amp;url=http://www.okstate.edu/ag/asnr/hortla/needham/extension/id/aglanema.html&amp;ei=-CkuUe2cMcHWqgGe2IDQDA&amp;psig=AFQjCNFv3PJow0sW343fcJI5pczG4lB5Jg&amp;ust=1362066183851494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Gerbera+jamesonii%0bTransvaal+Daisy&amp;source=images&amp;cd=&amp;cad=rja&amp;docid=Y7szx20SI4kf5M&amp;tbnid=ciR651FE-S6hqM:&amp;ved=0CAUQjRw&amp;url=http://www.desert-tropicals.com/Plants/Asteraceae/Gerbera_jamesonii.html&amp;ei=ryI0UfiCC8nB2wWXnYGADg&amp;psig=AFQjCNEO9UuB9bDAddHvx9RKr15nR4jFgA&amp;ust=1362457535387048" TargetMode="External"/><Relationship Id="rId3" Type="http://schemas.openxmlformats.org/officeDocument/2006/relationships/image" Target="../media/image78.jpeg"/><Relationship Id="rId7" Type="http://schemas.openxmlformats.org/officeDocument/2006/relationships/image" Target="../media/image80.jpeg"/><Relationship Id="rId2" Type="http://schemas.openxmlformats.org/officeDocument/2006/relationships/hyperlink" Target="http://www.google.com/url?sa=i&amp;rct=j&amp;q=Gerbera+jamesonii%0bTransvaal+Daisy&amp;source=images&amp;cd=&amp;cad=rja&amp;docid=sw7_DII7S3SETM&amp;tbnid=8AUC5rHPUNYS-M:&amp;ved=0CAUQjRw&amp;url=http://gardening.about.com/od/choosingperennialplants/ig/Perennials-for-New-Gardeners/Gerbera-jamesonii--Daisy-.htm&amp;ei=QSI0UeHnKM7E2QWx8IHYBw&amp;psig=AFQjCNEO9UuB9bDAddHvx9RKr15nR4jFgA&amp;ust=136245753538704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Gerbera+jamesonii%0bTransvaal+Daisy&amp;source=images&amp;cd=&amp;cad=rja&amp;docid=C42-RrR5kcSRdM&amp;tbnid=jHD2Ox1NjhDoFM:&amp;ved=0CAUQjRw&amp;url=http://www.calyxflowers.com/Floral-Library/Content/Transvaal-Daisy.aspx&amp;ei=bSI0UeO3Ksma2gXv_IGYAQ&amp;psig=AFQjCNEO9UuB9bDAddHvx9RKr15nR4jFgA&amp;ust=1362457535387048" TargetMode="External"/><Relationship Id="rId5" Type="http://schemas.openxmlformats.org/officeDocument/2006/relationships/image" Target="../media/image79.jpeg"/><Relationship Id="rId4" Type="http://schemas.openxmlformats.org/officeDocument/2006/relationships/hyperlink" Target="http://www.google.com/url?sa=i&amp;rct=j&amp;q=Gerbera+jamesonii%0bTransvaal+Daisy&amp;source=images&amp;cd=&amp;cad=rja&amp;docid=C42-RrR5kcSRdM&amp;tbnid=APNcrxCfKV1knM:&amp;ved=0CAUQjRw&amp;url=http://www.calyxflowers.com/Floral-Library/Content/Transvaal-Daisy.aspx&amp;ei=WyI0UfOfAsrm2QXT_4H4Bg&amp;psig=AFQjCNEO9UuB9bDAddHvx9RKr15nR4jFgA&amp;ust=1362457535387048" TargetMode="External"/><Relationship Id="rId9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4.jpeg"/><Relationship Id="rId2" Type="http://schemas.openxmlformats.org/officeDocument/2006/relationships/hyperlink" Target="http://www.google.com/url?sa=i&amp;rct=j&amp;q=Gladiolus%20x%20hortulanus%20cv.%20Garden%20Gladiulus&amp;source=images&amp;cd=&amp;cad=rja&amp;docid=rAZ85iO3dUyHGM&amp;tbnid=bbIBEM5zmXc6pM:&amp;ved=0CAUQjRw&amp;url=http://digitalflowerpictures.blogspot.com/2012_03_01_archive.html&amp;ei=ByM0UYnPJLTa2wXkoICoBA&amp;psig=AFQjCNGKNQ5vnqOXgYG79od_irV50KFNgA&amp;ust=136245770050641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Gladiolus%20x%20hortulanus%20cv.%20Garden%20Gladiulus&amp;source=images&amp;cd=&amp;cad=rja&amp;docid=rAZ85iO3dUyHGM&amp;tbnid=ovjsIZGhB2bZHM:&amp;ved=0CAUQjRw&amp;url=http://digitalflowerpictures.blogspot.com/2012_03_01_archive.html&amp;ei=-SI0UZWaNYi42QX05YCQAQ&amp;psig=AFQjCNGKNQ5vnqOXgYG79od_irV50KFNgA&amp;ust=1362457700506414" TargetMode="External"/><Relationship Id="rId5" Type="http://schemas.openxmlformats.org/officeDocument/2006/relationships/image" Target="../media/image83.jpeg"/><Relationship Id="rId4" Type="http://schemas.openxmlformats.org/officeDocument/2006/relationships/hyperlink" Target="http://www.google.com/url?sa=i&amp;rct=j&amp;q=Gladiolus%20x%20hortulanus%20cv.%20Garden%20Gladiulus&amp;source=images&amp;cd=&amp;cad=rja&amp;docid=8b1hTZxrq_ambM&amp;tbnid=4qKaLyEZJDh8rM:&amp;ved=0CAUQjRw&amp;url=http://quizlet.com/4663283/familiarize/embedv2?&amp;m&amp;ei=5yI0UeWvG6PI2AWQ8IC4CA&amp;psig=AFQjCNGKNQ5vnqOXgYG79od_irV50KFNgA&amp;ust=1362457700506414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7.jpeg"/><Relationship Id="rId2" Type="http://schemas.openxmlformats.org/officeDocument/2006/relationships/hyperlink" Target="http://www.google.com/url?sa=i&amp;rct=j&amp;q=Gypsophila+elegans+cv.+Babys+Breath&amp;source=images&amp;cd=&amp;cad=rja&amp;docid=ERlOcLh_794JyM&amp;tbnid=9MIqDYs9AKhUWM:&amp;ved=0CAUQjRw&amp;url=http://www.okstate.edu/ag/asnr/hortla/needham/extension/id/bbreath.html&amp;ei=YiM0UfCeFKbR2QWsgoGACg&amp;psig=AFQjCNGC5ysr8ybJIgYRXe_X5em1Mk1Bnw&amp;ust=136245782323731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Gypsophila+elegans+cv.+Babys+Breath&amp;source=images&amp;cd=&amp;cad=rja&amp;docid=8b1hTZxrq_ambM&amp;tbnid=bXMAif_aC2eYRM:&amp;ved=0CAUQjRw&amp;url=http://quizlet.com/4663283/familiarize/embedv2?&amp;m&amp;ei=fyM0UdjjIcGj2QW2qoGwCw&amp;psig=AFQjCNGC5ysr8ybJIgYRXe_X5em1Mk1Bnw&amp;ust=1362457823237315" TargetMode="External"/><Relationship Id="rId5" Type="http://schemas.openxmlformats.org/officeDocument/2006/relationships/image" Target="../media/image86.jpeg"/><Relationship Id="rId4" Type="http://schemas.openxmlformats.org/officeDocument/2006/relationships/hyperlink" Target="http://www.google.com/url?sa=i&amp;rct=j&amp;q=Gypsophila+elegans+cv.+Babys+Breath&amp;source=images&amp;cd=&amp;cad=rja&amp;docid=oM831qmzQf9-VM&amp;tbnid=NTGeF04-tO1Q9M:&amp;ved=0CAUQjRw&amp;url=http://www.plantoftheweek.org/week436.shtml&amp;ei=byM0UY6XGqSE2wWP5IGIAg&amp;psig=AFQjCNGC5ysr8ybJIgYRXe_X5em1Mk1Bnw&amp;ust=1362457823237315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0.jpeg"/><Relationship Id="rId2" Type="http://schemas.openxmlformats.org/officeDocument/2006/relationships/hyperlink" Target="http://www.google.com/url?sa=i&amp;rct=j&amp;q=Hedera%20helix%20cv.%20English%20Ivy&amp;source=images&amp;cd=&amp;cad=rja&amp;docid=oA46ehq9eIH5SM&amp;tbnid=1W_-y1zRdT4DSM:&amp;ved=0CAUQjRw&amp;url=http://www.finegardening.com/plantguide/hedera-helix-and-cvs-english-ivy.aspx&amp;ei=DSQ0UbeaCaHB2wWw2oCgCg&amp;psig=AFQjCNFkvaAVf3ZlDVb4Ho8SYOtMyCpX3A&amp;ust=136245799400095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Hedera%20helix%20cv.%20English%20Ivy&amp;source=images&amp;cd=&amp;cad=rja&amp;docid=oA46ehq9eIH5SM&amp;tbnid=99ch8f__Jt8OBM:&amp;ved=0CAUQjRw&amp;url=http://www.finegardening.com/plantguide/hedera-helix-and-cvs-english-ivy.aspx&amp;ei=QSQ0UYuLDoGF2gWd2oGIAw&amp;psig=AFQjCNFkvaAVf3ZlDVb4Ho8SYOtMyCpX3A&amp;ust=1362457994000951" TargetMode="External"/><Relationship Id="rId5" Type="http://schemas.openxmlformats.org/officeDocument/2006/relationships/image" Target="../media/image89.jpeg"/><Relationship Id="rId4" Type="http://schemas.openxmlformats.org/officeDocument/2006/relationships/hyperlink" Target="http://www.google.com/url?sa=i&amp;rct=j&amp;q=Hedera%20helix%20cv.%20English%20Ivy&amp;source=images&amp;cd=&amp;cad=rja&amp;docid=gjLzOH5RxTvLYM&amp;tbnid=ameaLlAYtOkVuM:&amp;ved=0CAUQjRw&amp;url=http://www.nps.gov/plants/alien/fact/hehe1.htm&amp;ei=HCQ0UbPPBqjQ2AW70oGYCA&amp;psig=AFQjCNFkvaAVf3ZlDVb4Ho8SYOtMyCpX3A&amp;ust=1362457994000951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3.jpeg"/><Relationship Id="rId2" Type="http://schemas.openxmlformats.org/officeDocument/2006/relationships/hyperlink" Target="http://www.google.com/url?sa=i&amp;rct=j&amp;q=Hosta%20undulate%0bPlantain%20Lily&amp;source=images&amp;cd=&amp;cad=rja&amp;docid=KQCe-f4gTbEFaM&amp;tbnid=FRt4ddUr9yVOYM:&amp;ved=0CAUQjRw&amp;url=http://www.vanbloem.com/index.cfm?fuseaction=plants.plantdetail&amp;plant_id=879&amp;ei=-SY0UaSsDMbF2QXU3ICYDA&amp;psig=AFQjCNGuqIRYPnh4I_zWeuYB-wLeG_-oOw&amp;ust=136245873939830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Hosta%20undulate%0bPlantain%20Lily&amp;source=images&amp;cd=&amp;cad=rja&amp;docid=YcFlMlJyAGJX4M&amp;tbnid=S4VuTlTEbdwd0M:&amp;ved=0CAUQjRw&amp;url=http://www.sandysplants.com/index.cfm?fuseaction=plants.plantDetail&amp;plant_id=1440&amp;ei=KSc0UYqxHKPq2gWmk4HoDg&amp;psig=AFQjCNGuqIRYPnh4I_zWeuYB-wLeG_-oOw&amp;ust=1362458739398307" TargetMode="External"/><Relationship Id="rId5" Type="http://schemas.openxmlformats.org/officeDocument/2006/relationships/image" Target="../media/image92.jpeg"/><Relationship Id="rId4" Type="http://schemas.openxmlformats.org/officeDocument/2006/relationships/hyperlink" Target="http://www.google.com/url?sa=i&amp;rct=j&amp;q=Hosta%20undulate%0bPlantain%20Lily&amp;source=images&amp;cd=&amp;cad=rja&amp;docid=aE7RSZprV4R16M&amp;tbnid=Jq679IP7Lm4xzM:&amp;ved=0CAUQjRw&amp;url=http://www.gardensandplants.com/uk/plant.aspx?plant_id=1647&amp;ei=DCc0UcT1BKiy2gXKvYCQDw&amp;psig=AFQjCNGuqIRYPnh4I_zWeuYB-wLeG_-oOw&amp;ust=1362458739398307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Hoya+carnosa%0bWax+Plant&amp;source=images&amp;cd=&amp;cad=rja&amp;docid=Lx_fmeNb0nnApM&amp;tbnid=fLFydAVPH7gVMM:&amp;ved=0CAUQjRw&amp;url=http://davesgarden.com/guides/pf/showimage/252929/&amp;ei=tic0UZOYC7Po2gWRxIHIDg&amp;psig=AFQjCNGT4qkAx5nxbTtBeN3dnut9npE5PQ&amp;ust=1362458844679843" TargetMode="External"/><Relationship Id="rId3" Type="http://schemas.openxmlformats.org/officeDocument/2006/relationships/image" Target="../media/image94.jpeg"/><Relationship Id="rId7" Type="http://schemas.openxmlformats.org/officeDocument/2006/relationships/image" Target="../media/image96.jpeg"/><Relationship Id="rId2" Type="http://schemas.openxmlformats.org/officeDocument/2006/relationships/hyperlink" Target="http://www.google.com/url?sa=i&amp;rct=j&amp;q=Hoya+carnosa%0bWax+Plant&amp;source=images&amp;cd=&amp;cad=rja&amp;docid=2n-LKivlqMzTfM&amp;tbnid=_3bckYQGV9LxMM:&amp;ved=0CAUQjRw&amp;url=http://en.wikipedia.org/wiki/Hoya_carnosa&amp;ei=YCc0UcyFKOTW2gWQ5YBA&amp;psig=AFQjCNGT4qkAx5nxbTtBeN3dnut9npE5PQ&amp;ust=136245884467984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Hoya+carnosa%0bWax+Plant&amp;source=images&amp;cd=&amp;cad=rja&amp;docid=f95LrAh1t6OKpM&amp;tbnid=pkyD2ktr3DizxM:&amp;ved=0CAUQjRw&amp;url=http://www.guide-to-houseplants.com/wax-plant.html&amp;ei=mCc0UevYB6Tw2QWI_YDwCQ&amp;psig=AFQjCNGT4qkAx5nxbTtBeN3dnut9npE5PQ&amp;ust=1362458844679843" TargetMode="External"/><Relationship Id="rId5" Type="http://schemas.openxmlformats.org/officeDocument/2006/relationships/image" Target="../media/image95.jpeg"/><Relationship Id="rId4" Type="http://schemas.openxmlformats.org/officeDocument/2006/relationships/hyperlink" Target="http://www.google.com/url?sa=i&amp;rct=j&amp;q=Hoya+carnosa%0bWax+Plant&amp;source=images&amp;cd=&amp;cad=rja&amp;docid=O3OPksxjW54iHM&amp;tbnid=3oMKbA15UWuJ_M:&amp;ved=0CAUQjRw&amp;url=http://www.gardenworld.in/bb894ded9_Hoya-carnosa.html&amp;ei=bic0UfesM8Ws2wXD_IH4DQ&amp;psig=AFQjCNGT4qkAx5nxbTtBeN3dnut9npE5PQ&amp;ust=1362458844679843" TargetMode="External"/><Relationship Id="rId9" Type="http://schemas.openxmlformats.org/officeDocument/2006/relationships/image" Target="../media/image9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Hyacinthus+orientalis+cv.%0bHyacinth&amp;source=images&amp;cd=&amp;cad=rja&amp;docid=kyZT0wVwSJCMFM&amp;tbnid=C3nHsodnMcR7aM:&amp;ved=0CAUQjRw&amp;url=http://www.flickriver.com/photos/mimbrava/117577071/&amp;ei=jyg0UYHpKaHI2AXYs4GgCg&amp;psig=AFQjCNHJQSD8F16_cqQVNFo_01gyhX2Gdg&amp;ust=1362459052968633" TargetMode="External"/><Relationship Id="rId3" Type="http://schemas.openxmlformats.org/officeDocument/2006/relationships/image" Target="../media/image98.jpeg"/><Relationship Id="rId7" Type="http://schemas.openxmlformats.org/officeDocument/2006/relationships/image" Target="../media/image100.jpeg"/><Relationship Id="rId2" Type="http://schemas.openxmlformats.org/officeDocument/2006/relationships/hyperlink" Target="http://www.google.com/url?sa=i&amp;rct=j&amp;q=Hyacinthus+orientalis+cv.%0bHyacinth&amp;source=images&amp;cd=&amp;cad=rja&amp;docid=zHkaenTL87tQcM&amp;tbnid=sDwJoaAluxyjpM:&amp;ved=0CAUQjRw&amp;url=http://www.taipei-expopark.tw/lp.asp?ctNode=8013&amp;CtUnit=20985&amp;BaseDSD=64&amp;mp=19&amp;ei=RSg0Uf_nH6ik2gX-yIGQDQ&amp;psig=AFQjCNHJQSD8F16_cqQVNFo_01gyhX2Gdg&amp;ust=136245905296863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Hyacinthus+orientalis+cv.%0bHyacinth&amp;source=images&amp;cd=&amp;cad=rja&amp;docid=3__gNWNPgWLc5M&amp;tbnid=Z3DMQ4nuqB2LwM:&amp;ved=0CAUQjRw&amp;url=http://hechtgarden.blogspot.com/2008/11/hyacinthus-orientalis-city-of-haarlem.html&amp;ei=cyg0UeTcFNP82gXIi4CYCw&amp;psig=AFQjCNHJQSD8F16_cqQVNFo_01gyhX2Gdg&amp;ust=1362459052968633" TargetMode="External"/><Relationship Id="rId5" Type="http://schemas.openxmlformats.org/officeDocument/2006/relationships/image" Target="../media/image99.jpeg"/><Relationship Id="rId4" Type="http://schemas.openxmlformats.org/officeDocument/2006/relationships/hyperlink" Target="http://www.google.com/url?sa=i&amp;rct=j&amp;q=Hyacinthus+orientalis+cv.%0bHyacinth&amp;source=images&amp;cd=&amp;cad=rja&amp;docid=rcqK2RqHAHo87M&amp;tbnid=g1aWMY47UADKXM:&amp;ved=0CAUQjRw&amp;url=http://www.growerdirect.com/flowers-and-pets&amp;ei=WCg0UbzxAsmS2QXE8YCoCA&amp;psig=AFQjCNHJQSD8F16_cqQVNFo_01gyhX2Gdg&amp;ust=1362459052968633" TargetMode="External"/><Relationship Id="rId9" Type="http://schemas.openxmlformats.org/officeDocument/2006/relationships/image" Target="../media/image101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Hydrangea+macraphylla+macrophylla+cv.+French+(Florists)+Hydrangea&amp;source=images&amp;cd=&amp;cad=rja&amp;docid=iQvpk4u8Ph3UOM&amp;tbnid=BrSPVZoileKHIM:&amp;ved=0CAUQjRw&amp;url=http://digitalflowerpictures.blogspot.com/2009/08/merritts-supreme-bigleaf-hydrangea.html&amp;ei=Tyk0UbPKLuTW2QWZ5oDIDg&amp;psig=AFQjCNGFkRcoLupwPZwtWlZCGN6hj_DbGg&amp;ust=1362459276716625" TargetMode="External"/><Relationship Id="rId3" Type="http://schemas.openxmlformats.org/officeDocument/2006/relationships/image" Target="../media/image102.jpeg"/><Relationship Id="rId7" Type="http://schemas.openxmlformats.org/officeDocument/2006/relationships/image" Target="../media/image104.jpeg"/><Relationship Id="rId2" Type="http://schemas.openxmlformats.org/officeDocument/2006/relationships/hyperlink" Target="http://www.google.com/url?sa=i&amp;rct=j&amp;q=Hydrangea+macraphylla+macrophylla+cv.+French+(Florists)+Hydrangea&amp;source=images&amp;cd=&amp;cad=rja&amp;docid=OQKP6HRkvvl9dM&amp;tbnid=h1avjt4CHajqcM:&amp;ved=0CAUQjRw&amp;url=http://www.okstate.edu/ag/asnr/hortla/needham/extension/id/hydranga.html&amp;ei=ESk0Ua6ICYSs2wX-7oHICg&amp;psig=AFQjCNGFkRcoLupwPZwtWlZCGN6hj_DbGg&amp;ust=136245927671662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Hydrangea+macraphylla+macrophylla+cv.+French+(Florists)+Hydrangea&amp;source=images&amp;cd=&amp;cad=rja&amp;docid=EmM_tBq-H9EpuM&amp;tbnid=eXnmMgdU4zh6JM:&amp;ved=0CAUQjRw&amp;url=http://flickrhivemind.net/flickr_hvmnd.cgi?method=GET&amp;page=2&amp;photo_number=50&amp;tag_mode=all&amp;originput=macrophylla&amp;search_type=Tags&amp;sorting=Interestingness&amp;photo_type=250&amp;noform=t&amp;search_domain=Tags&amp;sort=Interestingness&amp;textinput=macrophylla&amp;ei=Nik0UafUCuHi2QWPw4HYBw&amp;psig=AFQjCNGFkRcoLupwPZwtWlZCGN6hj_DbGg&amp;ust=1362459276716625" TargetMode="External"/><Relationship Id="rId5" Type="http://schemas.openxmlformats.org/officeDocument/2006/relationships/image" Target="../media/image103.jpeg"/><Relationship Id="rId4" Type="http://schemas.openxmlformats.org/officeDocument/2006/relationships/hyperlink" Target="http://www.google.com/url?sa=i&amp;rct=j&amp;q=Hydrangea+macraphylla+macrophylla+cv.+French+(Florists)+Hydrangea&amp;source=images&amp;cd=&amp;cad=rja&amp;docid=OpKbfvXsAzNWMM&amp;tbnid=CjPWSqP5KTtXuM:&amp;ved=0CAUQjRw&amp;url=http://quizlet.com/4663283/ffa-flash-cards/&amp;ei=ICk0UcLwB8SO2AXi3IDACA&amp;psig=AFQjCNGFkRcoLupwPZwtWlZCGN6hj_DbGg&amp;ust=1362459276716625" TargetMode="External"/><Relationship Id="rId9" Type="http://schemas.openxmlformats.org/officeDocument/2006/relationships/image" Target="../media/image10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08.jpeg"/><Relationship Id="rId2" Type="http://schemas.openxmlformats.org/officeDocument/2006/relationships/hyperlink" Target="http://www.google.com/url?sa=i&amp;rct=j&amp;q=Iris+x+xiphium+cv.%0bDutch+Iris&amp;source=images&amp;cd=&amp;cad=rja&amp;docid=8b1hTZxrq_ambM&amp;tbnid=_jOD9Iy51qgm1M:&amp;ved=0CAUQjRw&amp;url=http://quizlet.com/4663283/familiarize/embedv2?&amp;m&amp;ei=Qyo0UYuYIM242QX5z4HwCQ&amp;psig=AFQjCNFCYRxUIWaVapfYTU5g-n-gkul59w&amp;ust=136245958260318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Iris+x+xiphium+cv.%0bDutch+Iris&amp;source=images&amp;cd=&amp;cad=rja&amp;docid=83znSv7DXQ22-M&amp;tbnid=P0CnfizS3wBq7M:&amp;ved=0CAUQjRw&amp;url=http://www.sunnygardens.com/garden_plants/iris/iris_1522.php&amp;ei=cCo0UYHNB6PM2AWb54DAAg&amp;psig=AFQjCNFCYRxUIWaVapfYTU5g-n-gkul59w&amp;ust=1362459582603189" TargetMode="External"/><Relationship Id="rId5" Type="http://schemas.openxmlformats.org/officeDocument/2006/relationships/image" Target="../media/image107.jpeg"/><Relationship Id="rId4" Type="http://schemas.openxmlformats.org/officeDocument/2006/relationships/hyperlink" Target="http://www.google.com/url?sa=i&amp;rct=j&amp;q=Iris+x+xiphium+cv.%0bDutch+Iris&amp;source=images&amp;cd=&amp;cad=rja&amp;docid=mdevvnR8eh85CM&amp;tbnid=yciyQEwCt2qB4M:&amp;ved=0CAUQjRw&amp;url=http://www.ehow.com/how_6674648_dutch-iris-planting-guide.html&amp;ei=VSo0UdXeLMTg2gWSjwE&amp;psig=AFQjCNFCYRxUIWaVapfYTU5g-n-gkul59w&amp;ust=1362459582603189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Kalanchoe+x+blossfeldiana+cv.%0bKalanchoe&amp;source=images&amp;cd=&amp;cad=rja&amp;docid=keScL_l-zwA6tM&amp;tbnid=i_YWD_Jz_DyStM:&amp;ved=0CAUQjRw&amp;url=http://toptropicals.com/html/toptropicals/catalog/photo_db/K.htm?NumPerPage=20&amp;NumPerLine=4&amp;listonly=0&amp;first=60&amp;ei=dCs0Ua6NMMai2AWlvoCIBw&amp;psig=AFQjCNGo67FYst9BqvxblyH6MPHfCcTRlg&amp;ust=1362459783519574" TargetMode="External"/><Relationship Id="rId3" Type="http://schemas.openxmlformats.org/officeDocument/2006/relationships/image" Target="../media/image109.jpeg"/><Relationship Id="rId7" Type="http://schemas.openxmlformats.org/officeDocument/2006/relationships/image" Target="../media/image111.jpeg"/><Relationship Id="rId2" Type="http://schemas.openxmlformats.org/officeDocument/2006/relationships/hyperlink" Target="http://www.google.com/url?sa=i&amp;rct=j&amp;q=Kalanchoe+x+blossfeldiana+cv.%0bKalanchoe&amp;source=images&amp;cd=&amp;cad=rja&amp;docid=JlmerU0LLVPZrM&amp;tbnid=V17yo1EB-G4NkM:&amp;ved=0CAUQjRw&amp;url=http://www.plantoftheweek.org/week340.shtml&amp;ei=Cys0Uf8l6OraBeqAgfgE&amp;psig=AFQjCNGo67FYst9BqvxblyH6MPHfCcTRlg&amp;ust=136245978351957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Kalanchoe+x+blossfeldiana+cv.%0bKalanchoe&amp;source=images&amp;cd=&amp;cad=rja&amp;docid=5mutW88QYRbkNM&amp;tbnid=M-C-inOJTrmxWM:&amp;ved=0CAUQjRw&amp;url=http://plantsarethestrangestpeople.blogspot.com/2010_07_11_archive.html&amp;ei=VSs0UfOsL-qO2QW9lYCYDw&amp;psig=AFQjCNGo67FYst9BqvxblyH6MPHfCcTRlg&amp;ust=1362459783519574" TargetMode="External"/><Relationship Id="rId5" Type="http://schemas.openxmlformats.org/officeDocument/2006/relationships/image" Target="../media/image110.jpeg"/><Relationship Id="rId4" Type="http://schemas.openxmlformats.org/officeDocument/2006/relationships/hyperlink" Target="http://www.google.com/url?sa=i&amp;rct=j&amp;q=Kalanchoe+x+blossfeldiana+cv.%0bKalanchoe&amp;source=images&amp;cd=&amp;cad=rja&amp;docid=keScL_l-zwA6tM&amp;tbnid=rArFMYoOE2_xWM:&amp;ved=0CAUQjRw&amp;url=http://toptropicals.com/html/toptropicals/catalog/photo_db/K.htm?NumPerPage=20&amp;NumPerLine=4&amp;listonly=0&amp;first=60&amp;ei=Kis0UcuNOOjq2gXqgIH4BA&amp;psig=AFQjCNGo67FYst9BqvxblyH6MPHfCcTRlg&amp;ust=1362459783519574" TargetMode="External"/><Relationship Id="rId9" Type="http://schemas.openxmlformats.org/officeDocument/2006/relationships/image" Target="../media/image1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2" Type="http://schemas.openxmlformats.org/officeDocument/2006/relationships/hyperlink" Target="http://www.google.com/url?sa=i&amp;rct=j&amp;q=Alstroemeria+aurantiaca%0bPeruvian+Lily&amp;source=images&amp;cd=&amp;cad=rja&amp;docid=znvaqowo9RNs6M&amp;tbnid=CQ_6HEbhX_vrCM:&amp;ved=0CAUQjRw&amp;url=http://www.lni.wa.gov/Safety/Research/Dermatitis/EdMat/PhytoSlides/36to40/default.asp&amp;ei=nisuUbyzNsKOrAGwi4DYAQ&amp;psig=AFQjCNGFhz9TFvpdy_gEUEjtLRpAMJGtvQ&amp;ust=136206658899578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Alstroemeria+aurantiaca%0bPeruvian+Lily&amp;source=images&amp;cd=&amp;cad=rja&amp;docid=pfXJtwa5DJ9nZM&amp;tbnid=LOaqa9BsMwFk4M:&amp;ved=0CAUQjRw&amp;url=http://hortiplex.gardenweb.com/plants/p1/gw1001414.html&amp;ei=eCsuUcvvL4XxrAHXioGgDA&amp;psig=AFQjCNGFhz9TFvpdy_gEUEjtLRpAMJGtvQ&amp;ust=1362066588995784" TargetMode="External"/><Relationship Id="rId5" Type="http://schemas.openxmlformats.org/officeDocument/2006/relationships/image" Target="../media/image6.jpeg"/><Relationship Id="rId4" Type="http://schemas.openxmlformats.org/officeDocument/2006/relationships/hyperlink" Target="http://www.google.com/url?sa=i&amp;rct=j&amp;q=Alstroemeria+aurantiaca%0bPeruvian+Lily&amp;source=images&amp;cd=&amp;cad=rja&amp;docid=vsj2cH1crZOZdM&amp;tbnid=dZcFOXfMfxh5eM:&amp;ved=0CAUQjRw&amp;url=http://www.theflowerexpert.com/content/mostpopularflowers/morepopularflowers/alstroemeria&amp;ei=IisuUbbOKZLPqQHkv4CgCw&amp;psig=AFQjCNGFhz9TFvpdy_gEUEjtLRpAMJGtvQ&amp;ust=1362066588995784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5.jpeg"/><Relationship Id="rId2" Type="http://schemas.openxmlformats.org/officeDocument/2006/relationships/hyperlink" Target="http://www.google.com/url?sa=i&amp;rct=j&amp;q=Liatris%20spicta%0bLiatris&amp;source=images&amp;cd=&amp;cad=rja&amp;docid=bmufa4MxrYjeuM&amp;tbnid=wroyTdlbzK7kAM:&amp;ved=0CAUQjRw&amp;url=http://commons.wikimedia.org/wiki/File:Liatris_spicata_IMG_5624.JPG&amp;ei=7Cs0UZ_GEcaE2QWIp4CwBw&amp;psig=AFQjCNEcpf1NY8vxCYYwZzsNaFnf_cvaDA&amp;ust=136246000757861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Liatris%20spicta%0bLiatris&amp;source=images&amp;cd=&amp;cad=rja&amp;docid=OUuUU3NmBurZlM&amp;tbnid=J2ayXJ2cMao4DM:&amp;ved=0CAUQjRw&amp;url=http://www.henriettesherbal.com/pictures/p08/pages/liatris-spicata-8.htm&amp;ei=Jyw0UdD-Ierg2gXZpIGQBw&amp;psig=AFQjCNEcpf1NY8vxCYYwZzsNaFnf_cvaDA&amp;ust=1362460007578610" TargetMode="External"/><Relationship Id="rId5" Type="http://schemas.openxmlformats.org/officeDocument/2006/relationships/image" Target="../media/image114.jpeg"/><Relationship Id="rId4" Type="http://schemas.openxmlformats.org/officeDocument/2006/relationships/hyperlink" Target="http://www.google.com/url?sa=i&amp;rct=j&amp;q=Liatris%20spicta%0bLiatris&amp;source=images&amp;cd=&amp;cad=rja&amp;docid=kN4Hhdt_jTnAHM&amp;tbnid=TCyVwULVwppYoM:&amp;ved=0CAUQjRw&amp;url=http://www.finegardening.com/plantguide/liatris-spicata-kobold.aspx&amp;ei=_Cs0UfiHHIT52AWRuICoBg&amp;psig=AFQjCNEcpf1NY8vxCYYwZzsNaFnf_cvaDA&amp;ust=1362460007578610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Lilium+x+hybridium+cv.%0bHybrid+(Garden)+Lily&amp;source=images&amp;cd=&amp;cad=rja&amp;docid=AyXf1eXMRPN8zM&amp;tbnid=Be3B7P_wtp-MbM:&amp;ved=0CAUQjRw&amp;url=http://www.plantoftheweek.org/week415.shtml&amp;ei=w2k1UePFI9Dy2gXhuIDwAQ&amp;psig=AFQjCNG9L2wIr2kcPBpe6PV-qnM22HhTng&amp;ust=1362541307561727" TargetMode="External"/><Relationship Id="rId3" Type="http://schemas.openxmlformats.org/officeDocument/2006/relationships/image" Target="../media/image116.jpeg"/><Relationship Id="rId7" Type="http://schemas.openxmlformats.org/officeDocument/2006/relationships/image" Target="../media/image118.jpeg"/><Relationship Id="rId2" Type="http://schemas.openxmlformats.org/officeDocument/2006/relationships/hyperlink" Target="http://www.google.com/url?sa=i&amp;rct=j&amp;q=Lilium+x+hybridium+cv.%0bHybrid+(Garden)+Lily&amp;source=images&amp;cd=&amp;cad=rja&amp;docid=zFYHRN_yOLEtUM&amp;tbnid=o5tuPrbppQvfRM:&amp;ved=0CAUQjRw&amp;url=http://www.flickr.com/photos/andy-stuart/sets/72157611272287802/detail/&amp;ei=fmk1UdXvK6We2gW2o4HwBA&amp;psig=AFQjCNG9L2wIr2kcPBpe6PV-qnM22HhTng&amp;ust=136254130756172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Lilium+x+hybridium+cv.%0bHybrid+(Garden)+Lily&amp;source=images&amp;cd=&amp;cad=rja&amp;docid=z977zvZbrPlvsM&amp;tbnid=EDQHG34KC79jmM:&amp;ved=0CAUQjRw&amp;url=http://cindydyer.wordpress.com/tag/longwood-gardens/&amp;ei=nmk1UdaVEYGi2QX_7oGgCg&amp;psig=AFQjCNG9L2wIr2kcPBpe6PV-qnM22HhTng&amp;ust=1362541307561727" TargetMode="External"/><Relationship Id="rId5" Type="http://schemas.openxmlformats.org/officeDocument/2006/relationships/image" Target="../media/image117.jpeg"/><Relationship Id="rId4" Type="http://schemas.openxmlformats.org/officeDocument/2006/relationships/hyperlink" Target="http://www.google.com/url?sa=i&amp;rct=j&amp;q=Lilium+x+hybridium+cv.%0bHybrid+(Garden)+Lily&amp;source=images&amp;cd=&amp;cad=rja&amp;docid=ZSZaufXukMJbsM&amp;tbnid=TYZ67JKzDfKpKM:&amp;ved=0CAUQjRw&amp;url=http://digitalflowerpictures.blogspot.com/2010_07_01_archive.html&amp;ei=kWk1UYqREseW2QXQ2YH4AQ&amp;psig=AFQjCNG9L2wIr2kcPBpe6PV-qnM22HhTng&amp;ust=1362541307561727" TargetMode="External"/><Relationship Id="rId9" Type="http://schemas.openxmlformats.org/officeDocument/2006/relationships/image" Target="../media/image119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Limonium+sinuatum%0bStatice&amp;source=images&amp;cd=&amp;cad=rja&amp;docid=ufQHwVA6V--44M&amp;tbnid=7SKtUTy3ymG3pM:&amp;ved=0CAUQjRw&amp;url=http://www.robsplants.com/plants/LimonSinua&amp;ei=kWo1UdmuJ6WF2QXBnIDQBQ&amp;psig=AFQjCNGSSe1oPjqoIzxZfQOHN-yw80V-NQ&amp;ust=1362541515759946" TargetMode="External"/><Relationship Id="rId3" Type="http://schemas.openxmlformats.org/officeDocument/2006/relationships/image" Target="../media/image120.jpeg"/><Relationship Id="rId7" Type="http://schemas.openxmlformats.org/officeDocument/2006/relationships/image" Target="../media/image122.jpeg"/><Relationship Id="rId2" Type="http://schemas.openxmlformats.org/officeDocument/2006/relationships/hyperlink" Target="http://www.google.com/url?sa=i&amp;rct=j&amp;q=Limonium+sinuatum%0bStatice&amp;source=images&amp;cd=&amp;cad=rja&amp;docid=I0H4DMDObxV1lM&amp;tbnid=K9osDPvYsHFNfM:&amp;ved=0CAUQjRw&amp;url=http://www.thegardenhelper.com/statice.html&amp;ei=TWo1UY_tNo-l2AXw5IDoDg&amp;psig=AFQjCNGSSe1oPjqoIzxZfQOHN-yw80V-NQ&amp;ust=136254151575994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Limonium+sinuatum%0bStatice&amp;source=images&amp;cd=&amp;cad=rja&amp;docid=likfiM57xN6CBM&amp;tbnid=bAg_X-AVUIriyM:&amp;ved=0CAUQjRw&amp;url=http://www.druidlabs.com/hbr/flowers_s.html&amp;ei=dmo1UZKlHarV2QXXmoHABA&amp;psig=AFQjCNGSSe1oPjqoIzxZfQOHN-yw80V-NQ&amp;ust=1362541515759946" TargetMode="External"/><Relationship Id="rId5" Type="http://schemas.openxmlformats.org/officeDocument/2006/relationships/image" Target="../media/image121.jpeg"/><Relationship Id="rId4" Type="http://schemas.openxmlformats.org/officeDocument/2006/relationships/hyperlink" Target="http://www.google.com/url?sa=i&amp;rct=j&amp;q=Limonium+sinuatum%0bStatice&amp;source=images&amp;cd=&amp;cad=rja&amp;docid=5AIPjHR70QJP9M&amp;tbnid=Aj4cSqMUZsDaoM:&amp;ved=0CAUQjRw&amp;url=http://www.kenbowles.net/SDwildflowers/FamilyIndexes/WflwrKeyThreads/OverlappedOrFused/OverlappedOrFusedKey.htm&amp;ei=Y2o1Ue3oNKGA2AW87YHYCg&amp;psig=AFQjCNGSSe1oPjqoIzxZfQOHN-yw80V-NQ&amp;ust=1362541515759946" TargetMode="External"/><Relationship Id="rId9" Type="http://schemas.openxmlformats.org/officeDocument/2006/relationships/image" Target="../media/image123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Matthiola+incana+cv.%0bFlowering+Stock&amp;source=images&amp;cd=&amp;cad=rja&amp;docid=8b1hTZxrq_ambM&amp;tbnid=G7GAuaHAD_Q0PM:&amp;ved=0CAUQjRw&amp;url=http://quizlet.com/4663283/familiarize/embedv2?&amp;m&amp;ei=-2s1UaGyIoXG2wWL14GQCQ&amp;psig=AFQjCNFixb9sv8wgC1Kl7si6SMQGX78urA&amp;ust=1362541660164291" TargetMode="External"/><Relationship Id="rId3" Type="http://schemas.openxmlformats.org/officeDocument/2006/relationships/image" Target="../media/image124.jpeg"/><Relationship Id="rId7" Type="http://schemas.openxmlformats.org/officeDocument/2006/relationships/image" Target="../media/image126.jpeg"/><Relationship Id="rId2" Type="http://schemas.openxmlformats.org/officeDocument/2006/relationships/hyperlink" Target="http://www.google.com/url?sa=i&amp;rct=j&amp;q=Matthiola+incana+cv.%0bFlowering+Stock&amp;source=images&amp;cd=&amp;cad=rja&amp;docid=5FljJcYR2QeZaM&amp;tbnid=OY9VNADsx0OqFM:&amp;ved=0CAUQjRw&amp;url=http://en.wikipedia.org/wiki/Matthiola_incana&amp;ei=32o1UdHABsWg2QWX4YD4Cg&amp;psig=AFQjCNFixb9sv8wgC1Kl7si6SMQGX78urA&amp;ust=136254166016429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Matthiola+incana+cv.%0bFlowering+Stock&amp;source=images&amp;cd=&amp;cad=rja&amp;docid=hdmdMgpzUMNDWM&amp;tbnid=rgDgmo6T-kY7TM:&amp;ved=0CAUQjRw&amp;url=http://www.gumtree.com.au/s-ad/toowoomba-4350/other-garden/matthiola-incana-cv-stock-giant-column-mix-mixed-colours/1013920765&amp;ei=VGs1UbKiHKei2QWayoCwAw&amp;psig=AFQjCNFixb9sv8wgC1Kl7si6SMQGX78urA&amp;ust=1362541660164291" TargetMode="External"/><Relationship Id="rId5" Type="http://schemas.openxmlformats.org/officeDocument/2006/relationships/image" Target="../media/image125.jpeg"/><Relationship Id="rId4" Type="http://schemas.openxmlformats.org/officeDocument/2006/relationships/hyperlink" Target="http://www.google.com/url?sa=i&amp;rct=j&amp;q=Matthiola+incana+cv.%0bFlowering+Stock&amp;source=images&amp;cd=&amp;cad=rja&amp;docid=zHkaenTL87tQcM&amp;tbnid=Gw6UtwOtTSLANM:&amp;ved=0CAUQjRw&amp;url=http://www.taipei-expopark.tw/lp.asp?ctNode=8013&amp;CtUnit=20985&amp;BaseDSD=64&amp;mp=19&amp;ei=7mo1UfPDHIiY2AWXqIDgCA&amp;psig=AFQjCNFixb9sv8wgC1Kl7si6SMQGX78urA&amp;ust=1362541660164291" TargetMode="External"/><Relationship Id="rId9" Type="http://schemas.openxmlformats.org/officeDocument/2006/relationships/image" Target="../media/image12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7" Type="http://schemas.openxmlformats.org/officeDocument/2006/relationships/image" Target="../media/image130.jpeg"/><Relationship Id="rId2" Type="http://schemas.openxmlformats.org/officeDocument/2006/relationships/hyperlink" Target="http://www.google.com/url?sa=i&amp;rct=j&amp;q=Monstera+deliciosa+Cutleaf+Philendron&amp;source=images&amp;cd=&amp;cad=rja&amp;docid=t8MBt7wqQYZK2M&amp;tbnid=eQKpn_RwvlebuM:&amp;ved=0CAUQjRw&amp;url=http://www.okstate.edu/ag/asnr/hortla/needham/extension/id/philo_cut.html&amp;ei=NHA1UcGnEKWe2gW2o4HwBA&amp;psig=AFQjCNGQSNX1GNsj1MYvK0EdJsm0Frwz3w&amp;ust=136254302467623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Monstera+deliciosa+Cutleaf+Philendron&amp;source=images&amp;cd=&amp;cad=rja&amp;docid=jztn18R96zjGqM&amp;tbnid=DgirOjMNrOw70M:&amp;ved=0CAUQjRw&amp;url=http://www.floridata.com/ref/m/mons_del.cfm&amp;ei=5HA1UdybBaTz2QWL9oGgAg&amp;psig=AFQjCNGQSNX1GNsj1MYvK0EdJsm0Frwz3w&amp;ust=1362543024676234" TargetMode="External"/><Relationship Id="rId5" Type="http://schemas.openxmlformats.org/officeDocument/2006/relationships/image" Target="../media/image129.jpeg"/><Relationship Id="rId4" Type="http://schemas.openxmlformats.org/officeDocument/2006/relationships/hyperlink" Target="http://www.google.com/url?sa=i&amp;rct=j&amp;q=Monstera+deliciosa+Cutleaf+Philendron&amp;source=images&amp;cd=&amp;cad=rja&amp;docid=TMooeooEZfqKTM&amp;tbnid=s0r6g9aHMBuuVM:&amp;ved=0CAUQjRw&amp;url=http://okawvetclinic.com/site/view/197039_PrettyPoisonousPlantsPeopleFood.pml&amp;ei=kXA1UYWoKKrI2AWLnoDAAw&amp;psig=AFQjCNGQSNX1GNsj1MYvK0EdJsm0Frwz3w&amp;ust=1362543024676234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Narcissus+pseudo-narcissus+cv.%0bDaffodil&amp;source=images&amp;cd=&amp;cad=rja&amp;docid=xX25FmiJcltnuM&amp;tbnid=9yxyzSs8ZfzKIM:&amp;ved=0CAUQjRw&amp;url=http://commons.wikimedia.org/wiki/File:Narzisse.jpg&amp;ei=4nE1UfGBO8S42QXm94GQBQ&amp;psig=AFQjCNErZolNv7rN3jtN7t2-vqV40PFrww&amp;ust=1362543410296649" TargetMode="External"/><Relationship Id="rId3" Type="http://schemas.openxmlformats.org/officeDocument/2006/relationships/image" Target="../media/image131.jpeg"/><Relationship Id="rId7" Type="http://schemas.openxmlformats.org/officeDocument/2006/relationships/image" Target="../media/image133.jpeg"/><Relationship Id="rId2" Type="http://schemas.openxmlformats.org/officeDocument/2006/relationships/hyperlink" Target="http://www.google.com/url?sa=i&amp;rct=j&amp;q=Narcissus+pseudo-narcissus+cv.%0bDaffodil&amp;source=images&amp;cd=&amp;cad=rja&amp;docid=UU04-aBJyiMC3M&amp;tbnid=pQLZqRJVJO5LEM:&amp;ved=0CAUQjRw&amp;url=http://www.uniprot.org/taxonomy/39639&amp;ei=tXE1UZOoA-f-2QXf9oHgAw&amp;psig=AFQjCNErZolNv7rN3jtN7t2-vqV40PFrww&amp;ust=136254341029664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Narcissus+pseudo-narcissus+cv.%0bDaffodil&amp;source=images&amp;cd=&amp;cad=rja&amp;docid=hVKfvpNZRfvNTM&amp;tbnid=NEjTy9zKZcZfjM:&amp;ved=0CAUQjRw&amp;url=http://johngrimshawsgardendiary.blogspot.com/2011/03/wild-daffodils-in-golden-triangle.html&amp;ei=0XE1UZLTG-qr2AX2nYGABg&amp;psig=AFQjCNErZolNv7rN3jtN7t2-vqV40PFrww&amp;ust=1362543410296649" TargetMode="External"/><Relationship Id="rId5" Type="http://schemas.openxmlformats.org/officeDocument/2006/relationships/image" Target="../media/image132.jpeg"/><Relationship Id="rId4" Type="http://schemas.openxmlformats.org/officeDocument/2006/relationships/hyperlink" Target="http://www.google.com/url?sa=i&amp;rct=j&amp;q=Narcissus+pseudo-narcissus+cv.%0bDaffodil&amp;source=images&amp;cd=&amp;cad=rja&amp;docid=W3OOmUMXQqTVWM&amp;tbnid=D8JlFk-ATghqXM:&amp;ved=0CAUQjRw&amp;url=http://quizlet.com/8251952/flowers-161-180-flash-cards/&amp;ei=xHE1UbjhC4bR2QWG54GgAQ&amp;psig=AFQjCNErZolNv7rN3jtN7t2-vqV40PFrww&amp;ust=1362543410296649" TargetMode="External"/><Relationship Id="rId9" Type="http://schemas.openxmlformats.org/officeDocument/2006/relationships/image" Target="../media/image134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Nephrolepis+exaltata+cv.%0bBoston+Fern&amp;source=images&amp;cd=&amp;cad=rja&amp;docid=7MRkCxt50y1BmM&amp;tbnid=6L5i0aCJK7EAVM:&amp;ved=0CAUQjRw&amp;url=http://www.growing-life.com/shop/Common%20Houseplants%20chart.html&amp;ei=4XI1UeDMKquu2gWgrIDQBQ&amp;psig=AFQjCNEVm4BpglhdCs5F8qxmUFPUu2WAHA&amp;ust=1362543662300131" TargetMode="External"/><Relationship Id="rId3" Type="http://schemas.openxmlformats.org/officeDocument/2006/relationships/image" Target="../media/image135.jpeg"/><Relationship Id="rId7" Type="http://schemas.openxmlformats.org/officeDocument/2006/relationships/image" Target="../media/image137.jpeg"/><Relationship Id="rId2" Type="http://schemas.openxmlformats.org/officeDocument/2006/relationships/hyperlink" Target="http://www.google.com/url?sa=i&amp;rct=j&amp;q=Nephrolepis+exaltata+cv.%0bBoston+Fern&amp;source=images&amp;cd=&amp;cad=rja&amp;docid=qo-6Cu7CbjWRcM&amp;tbnid=Z1c2sq8Cr-dQAM:&amp;ved=0CAUQjRw&amp;url=http://americanheritage.yourdictionary.com/boston-fern&amp;ei=uHI1UamlGaLE2wXz8ICQAQ&amp;psig=AFQjCNEVm4BpglhdCs5F8qxmUFPUu2WAHA&amp;ust=136254366230013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Nephrolepis+exaltata+cv.%0bBoston+Fern&amp;source=images&amp;cd=&amp;cad=rja&amp;docid=bBZ0-ViGSpkL8M&amp;tbnid=3PXohGQWgQbQYM:&amp;ved=0CAUQjRw&amp;url=http://images.yourdictionary.com/boston-fern&amp;ei=0nI1Ud-aCcS82wWl4IDYDg&amp;psig=AFQjCNEVm4BpglhdCs5F8qxmUFPUu2WAHA&amp;ust=1362543662300131" TargetMode="External"/><Relationship Id="rId11" Type="http://schemas.openxmlformats.org/officeDocument/2006/relationships/image" Target="../media/image139.jpeg"/><Relationship Id="rId5" Type="http://schemas.openxmlformats.org/officeDocument/2006/relationships/image" Target="../media/image136.jpeg"/><Relationship Id="rId10" Type="http://schemas.openxmlformats.org/officeDocument/2006/relationships/hyperlink" Target="http://www.google.com/url?sa=i&amp;rct=j&amp;q=Nephrolepis+exaltata+cv.%0bBoston+Fern&amp;source=images&amp;cd=&amp;cad=rja&amp;docid=cle2guDIDLsppM&amp;tbnid=Pu6s092HfWoz0M:&amp;ved=0CAUQjRw&amp;url=http://plantsarethestrangestpeople.blogspot.com/2011_09_11_archive.html&amp;ei=CXM1UeKTKKHL2QWbzYHQCg&amp;psig=AFQjCNEVm4BpglhdCs5F8qxmUFPUu2WAHA&amp;ust=1362543662300131" TargetMode="External"/><Relationship Id="rId4" Type="http://schemas.openxmlformats.org/officeDocument/2006/relationships/hyperlink" Target="http://www.google.com/url?sa=i&amp;rct=j&amp;q=Nephrolepis+exaltata+cv.%0bBoston+Fern&amp;source=images&amp;cd=&amp;cad=rja&amp;docid=D0oIoJL4KR69DM&amp;tbnid=tG6_nPUfypk1dM:&amp;ved=0CAUQjRw&amp;url=http://www.okstate.edu/ag/asnr/hortla/needham/extension/id/fernbstn.html&amp;ei=xXI1UbytHs7s2AXa_IDgBQ&amp;psig=AFQjCNEVm4BpglhdCs5F8qxmUFPUu2WAHA&amp;ust=1362543662300131" TargetMode="External"/><Relationship Id="rId9" Type="http://schemas.openxmlformats.org/officeDocument/2006/relationships/image" Target="../media/image13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7" Type="http://schemas.openxmlformats.org/officeDocument/2006/relationships/image" Target="../media/image142.jpeg"/><Relationship Id="rId2" Type="http://schemas.openxmlformats.org/officeDocument/2006/relationships/hyperlink" Target="http://www.google.com/url?sa=i&amp;rct=j&amp;q=Opuntia+tribe+cv.%0bCactus&amp;source=images&amp;cd=&amp;cad=rja&amp;docid=WaNCZb7wADSkAM&amp;tbnid=6St0mhKTP5OxsM:&amp;ved=0CAUQjRw&amp;url=http://www.nopalexport.com/What.htm&amp;ei=a3M1UfT1LuT82gXtzICYDQ&amp;psig=AFQjCNGpRyj04CxniSUxOjwr5WWVhx-oQA&amp;ust=136254384130531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Opuntia+tribe+cv.%0bCactus&amp;source=images&amp;cd=&amp;cad=rja&amp;docid=MKGdd_WZ6I6xwM&amp;tbnid=lqJiUk4D7jBVwM:&amp;ved=0CAUQjRw&amp;url=http://saphotographs.blogspot.com/2011_11_01_archive.html&amp;ei=rXM1UbmbJuTz2QWQz4HQCA&amp;psig=AFQjCNGpRyj04CxniSUxOjwr5WWVhx-oQA&amp;ust=1362543841305315" TargetMode="External"/><Relationship Id="rId5" Type="http://schemas.openxmlformats.org/officeDocument/2006/relationships/image" Target="../media/image141.jpeg"/><Relationship Id="rId4" Type="http://schemas.openxmlformats.org/officeDocument/2006/relationships/hyperlink" Target="http://www.google.com/url?sa=i&amp;rct=j&amp;q=Opuntia+tribe+cv.%0bCactus&amp;source=images&amp;cd=&amp;cad=rja&amp;docid=vb2FXHyAu4f-5M&amp;tbnid=79bRVOmvCrzckM:&amp;ved=0CAUQjRw&amp;url=http://en.wikipedia.org/wiki/Opuntia&amp;ei=kHM1Ube1B4aJ2AXcmIFA&amp;psig=AFQjCNGpRyj04CxniSUxOjwr5WWVhx-oQA&amp;ust=1362543841305315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Pelargonium+x+hortorum+cv.%0bZonal+Geranium&amp;source=images&amp;cd=&amp;cad=rja&amp;docid=n34iSSN5ZTX6eM&amp;tbnid=0TqpkuSmhdgY1M:&amp;ved=0CAUQjRw&amp;url=http://www.flickr.com/services/feeds/geo/?format=kml&amp;tags=zonalgeranium&amp;lang=en-us&amp;page=1&amp;ei=GXQ1UdrbB8Hr2QXwhIGgBQ&amp;psig=AFQjCNHox2IvD1AOYpvP6qlHQ8UGU-kKTA&amp;ust=1362543966125362" TargetMode="External"/><Relationship Id="rId3" Type="http://schemas.openxmlformats.org/officeDocument/2006/relationships/image" Target="../media/image143.jpeg"/><Relationship Id="rId7" Type="http://schemas.openxmlformats.org/officeDocument/2006/relationships/image" Target="../media/image145.jpeg"/><Relationship Id="rId2" Type="http://schemas.openxmlformats.org/officeDocument/2006/relationships/hyperlink" Target="http://www.google.com/url?sa=i&amp;rct=j&amp;q=Pelargonium+x+hortorum+cv.%0bZonal+Geranium&amp;source=images&amp;cd=&amp;cad=rja&amp;docid=qDe0YXAt8LudwM&amp;tbnid=IMSs2nSJM__KaM:&amp;ved=0CAUQjRw&amp;url=http://www.okstate.edu/ag/asnr/hortla/needham/extension/id/geranium.html&amp;ei=4XM1UaXlEYH22gWyuIGwAQ&amp;psig=AFQjCNHox2IvD1AOYpvP6qlHQ8UGU-kKTA&amp;ust=136254396612536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Pelargonium+x+hortorum+cv.%0bZonal+Geranium&amp;source=images&amp;cd=&amp;cad=rja&amp;docid=aNi36BIKHpTSrM&amp;tbnid=DYaipE0Ws0ZQcM:&amp;ved=0CAUQjRw&amp;url=http://www.flickr.com/photos/andy-stuart/3066522457/&amp;ei=AnQ1Ufr-NMiy2wXtpoGwDA&amp;psig=AFQjCNHox2IvD1AOYpvP6qlHQ8UGU-kKTA&amp;ust=1362543966125362" TargetMode="External"/><Relationship Id="rId5" Type="http://schemas.openxmlformats.org/officeDocument/2006/relationships/image" Target="../media/image144.jpeg"/><Relationship Id="rId4" Type="http://schemas.openxmlformats.org/officeDocument/2006/relationships/hyperlink" Target="http://www.google.com/url?sa=i&amp;rct=j&amp;q=Pelargonium+x+hortorum+cv.%0bZonal+Geranium&amp;source=images&amp;cd=&amp;cad=rja&amp;docid=HF38lIe96puM7M&amp;tbnid=jR3v4uG0No20xM:&amp;ved=0CAUQjRw&amp;url=http://digitalflowerpictures.blogspot.com/2009_11_01_archive.html&amp;ei=73M1UaqeJMmS2QXE8YCoCA&amp;psig=AFQjCNHox2IvD1AOYpvP6qlHQ8UGU-kKTA&amp;ust=1362543966125362" TargetMode="External"/><Relationship Id="rId9" Type="http://schemas.openxmlformats.org/officeDocument/2006/relationships/image" Target="../media/image14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7" Type="http://schemas.openxmlformats.org/officeDocument/2006/relationships/image" Target="../media/image149.jpeg"/><Relationship Id="rId2" Type="http://schemas.openxmlformats.org/officeDocument/2006/relationships/hyperlink" Target="http://www.google.com/url?sa=i&amp;rct=j&amp;q=Pelargonium+peltatum+cv.%0bIvy+Geranium&amp;source=images&amp;cd=&amp;cad=rja&amp;docid=VMCry5aoNFdc9M&amp;tbnid=jAJrzl1Iqk8RyM:&amp;ved=0CAUQjRw&amp;url=http://digitalflowerpictures.blogspot.com/2008/06/ivy-leaf-geranium.html&amp;ei=ink1UZ-rINKE2QWo9ICgDA&amp;psig=AFQjCNFUCl1Aj3uwkEo6DgaXteXMTgbNAQ&amp;ust=136254540553759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Pelargonium+peltatum+cv.%0bIvy+Geranium&amp;source=images&amp;cd=&amp;cad=rja&amp;docid=TTp8jChngJiYSM&amp;tbnid=zP6cBznEmc3x8M:&amp;ved=0CAUQjRw&amp;url=http://www.ebay.co.uk/itm/IVY-GERANIUM-Pelargonium-Peltatum-Tomgirl-x-2-cuttings-/280710055073&amp;ei=wXk1Uc3bD6npygH3i4C4AQ&amp;psig=AFQjCNFUCl1Aj3uwkEo6DgaXteXMTgbNAQ&amp;ust=1362545405537591" TargetMode="External"/><Relationship Id="rId5" Type="http://schemas.openxmlformats.org/officeDocument/2006/relationships/image" Target="../media/image148.jpeg"/><Relationship Id="rId4" Type="http://schemas.openxmlformats.org/officeDocument/2006/relationships/hyperlink" Target="http://www.google.com/url?sa=i&amp;rct=j&amp;q=Pelargonium+peltatum+cv.%0bIvy+Geranium&amp;source=images&amp;cd=&amp;docid=n9lTeKVmFsh-DM&amp;tbnid=Cg9_LdmPLgODrM:&amp;ved=0CAUQjRw&amp;url=http://digitalflowerpictures.blogspot.com/2008/09/pink-ivy-leaf-geranium.html&amp;ei=l3k1UYLhEMGQ2AX0y4HgDA&amp;psig=AFQjCNFUCl1Aj3uwkEo6DgaXteXMTgbNAQ&amp;ust=136254540553759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2" Type="http://schemas.openxmlformats.org/officeDocument/2006/relationships/hyperlink" Target="http://www.google.com/url?sa=i&amp;rct=j&amp;q=Anthirrhinum+majus+cv.%0bSnapdragon&amp;source=images&amp;cd=&amp;cad=rja&amp;docid=fBffcClJILmrlM&amp;tbnid=ZsV6dyOBuBaGJM:&amp;ved=0CAUQjRw&amp;url=http://snapdragonsgalore.wordpress.com/&amp;ei=qS0uUdL2GITfrAH2woHoCA&amp;psig=AFQjCNHXunQpDc_Ybym8PbcZURZuLifE8A&amp;ust=136206702650672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Anthirrhinum+majus+cv.%0bSnapdragon&amp;source=images&amp;cd=&amp;cad=rja&amp;docid=fBffcClJILmrlM&amp;tbnid=NKmnk-akKHNc7M:&amp;ved=0CAUQjRw&amp;url=http://snapdragonsgalore.wordpress.com/&amp;ei=XS0uUf6TGcGZqAH5moGoAg&amp;psig=AFQjCNHXunQpDc_Ybym8PbcZURZuLifE8A&amp;ust=1362067026506722" TargetMode="External"/><Relationship Id="rId5" Type="http://schemas.openxmlformats.org/officeDocument/2006/relationships/image" Target="../media/image9.jpeg"/><Relationship Id="rId4" Type="http://schemas.openxmlformats.org/officeDocument/2006/relationships/hyperlink" Target="http://www.google.com/url?sa=i&amp;rct=j&amp;q=Anthirrhinum+majus+cv.%0bSnapdragon&amp;source=images&amp;cd=&amp;cad=rja&amp;docid=57W6Lx3MclQzAM&amp;tbnid=txG0IcfEL73qSM:&amp;ved=0CAUQjRw&amp;url=http://www.plantoftheweek.org/week533.shtml&amp;ei=GS0uUaa7EcmdrAHz9YGoCA&amp;psig=AFQjCNHXunQpDc_Ybym8PbcZURZuLifE8A&amp;ust=1362067026506722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7" Type="http://schemas.openxmlformats.org/officeDocument/2006/relationships/image" Target="../media/image152.jpeg"/><Relationship Id="rId2" Type="http://schemas.openxmlformats.org/officeDocument/2006/relationships/hyperlink" Target="http://www.google.com/url?sa=i&amp;rct=j&amp;q=Peperomia+caperata%0bEmerald+Ripple+Peperomia&amp;source=images&amp;cd=&amp;cad=rja&amp;docid=8LJzIrdU-c_MCM&amp;tbnid=u5olB7iHtOmT8M:&amp;ved=0CAUQjRw&amp;url=http://www.onlineplantguide.com/Plant-Details/3197/&amp;ei=OHo1UbZMpLjZBevzgfAE&amp;psig=AFQjCNGrwchYy_hlKdEGitopD89tkQWeRA&amp;ust=136254553172092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Peperomia+caperata%0bEmerald+Ripple+Peperomia&amp;source=images&amp;cd=&amp;cad=rja&amp;docid=rL1b0yl4nsdB0M&amp;tbnid=tcQzEBRgUn_ByM:&amp;ved=0CAUQjRw&amp;url=http://davesgarden.com/guides/pf/showimage/43600/&amp;ei=X3o1UbSQBYfm2QWM7ID4Cg&amp;psig=AFQjCNGrwchYy_hlKdEGitopD89tkQWeRA&amp;ust=1362545531720926" TargetMode="External"/><Relationship Id="rId5" Type="http://schemas.openxmlformats.org/officeDocument/2006/relationships/image" Target="../media/image151.jpeg"/><Relationship Id="rId4" Type="http://schemas.openxmlformats.org/officeDocument/2006/relationships/hyperlink" Target="http://www.google.com/url?sa=i&amp;rct=j&amp;q=Peperomia+caperata%0bEmerald+Ripple+Peperomia&amp;source=images&amp;cd=&amp;cad=rja&amp;docid=O82GKSrh3VVLUM&amp;tbnid=rQcYzbqAvjawfM:&amp;ved=0CAUQjRw&amp;url=http://doleaf.com/listings/150-emerald-ripple-peperomia-peperomia-caperata-emerald-ripple&amp;ei=S3o1UfzNI-a42QWE_IHACg&amp;psig=AFQjCNGrwchYy_hlKdEGitopD89tkQWeRA&amp;ust=1362545531720926" TargetMode="Externa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Petunia+x+hybrid+cv.%0bCommon+Garden+Petunia&amp;source=images&amp;cd=&amp;cad=rja&amp;docid=ROHL4-dShf_srM&amp;tbnid=3P9LxxpeiGYEAM:&amp;ved=0CAUQjRw&amp;url=http://www.seedratings.com/category/flowers/petunia-seeds&amp;ei=y3o1UZLMAsfb2AW7zYHoAw&amp;psig=AFQjCNEncbJ8BpdyrXTUAiFGNGAarijrWw&amp;ust=1362545682834680" TargetMode="External"/><Relationship Id="rId3" Type="http://schemas.openxmlformats.org/officeDocument/2006/relationships/image" Target="../media/image153.jpeg"/><Relationship Id="rId7" Type="http://schemas.openxmlformats.org/officeDocument/2006/relationships/image" Target="../media/image155.jpeg"/><Relationship Id="rId2" Type="http://schemas.openxmlformats.org/officeDocument/2006/relationships/hyperlink" Target="http://www.google.com/url?sa=i&amp;rct=j&amp;q=Petunia+x+hybrid+cv.%0bCommon+Garden+Petunia&amp;source=images&amp;cd=&amp;cad=rja&amp;docid=wXTtZ-Yq5XkuQM&amp;tbnid=QSXaeLgexEnmCM:&amp;ved=0CAUQjRw&amp;url=http://quizlet.com/17546837/familiarize/embedv2?&amp;m&amp;ei=mHo1UaerEeTz2QWQz4HQCA&amp;psig=AFQjCNEncbJ8BpdyrXTUAiFGNGAarijrWw&amp;ust=136254568283468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Petunia+x+hybrid+cv.%0bCommon+Garden+Petunia&amp;source=images&amp;cd=&amp;cad=rja&amp;docid=ROHL4-dShf_srM&amp;tbnid=ZtTY7YokNzMCLM:&amp;ved=0CAUQjRw&amp;url=http://www.seedratings.com/category/flowers/petunia-seeds&amp;ei=wHo1UYvnConz2QWnoICQCQ&amp;psig=AFQjCNEncbJ8BpdyrXTUAiFGNGAarijrWw&amp;ust=1362545682834680" TargetMode="External"/><Relationship Id="rId11" Type="http://schemas.openxmlformats.org/officeDocument/2006/relationships/image" Target="../media/image157.jpeg"/><Relationship Id="rId5" Type="http://schemas.openxmlformats.org/officeDocument/2006/relationships/image" Target="../media/image154.jpeg"/><Relationship Id="rId10" Type="http://schemas.openxmlformats.org/officeDocument/2006/relationships/hyperlink" Target="http://www.google.com/url?sa=i&amp;rct=j&amp;q=Petunia+x+hybrid+cv.%0bCommon+Garden+Petunia&amp;source=images&amp;cd=&amp;cad=rja&amp;docid=ROHL4-dShf_srM&amp;tbnid=0DuPNI7S5zY36M:&amp;ved=0CAUQjRw&amp;url=http://www.seedratings.com/category/flowers/petunia-seeds&amp;ei=33o1UebZKtKE2QWo9ICgDA&amp;psig=AFQjCNEncbJ8BpdyrXTUAiFGNGAarijrWw&amp;ust=1362545682834680" TargetMode="External"/><Relationship Id="rId4" Type="http://schemas.openxmlformats.org/officeDocument/2006/relationships/hyperlink" Target="http://www.google.com/url?sa=i&amp;rct=j&amp;q=Petunia+x+hybrid+cv.%0bCommon+Garden+Petunia&amp;source=images&amp;cd=&amp;cad=rja&amp;docid=OHau4x7A2LRR4M&amp;tbnid=eK3SdqG_jpqE_M:&amp;ved=0CAUQjRw&amp;url=http://quizlet.com/4663283/print/&amp;ei=r3o1UaybA4fm2QWM7ID4Cg&amp;psig=AFQjCNEncbJ8BpdyrXTUAiFGNGAarijrWw&amp;ust=1362545682834680" TargetMode="External"/><Relationship Id="rId9" Type="http://schemas.openxmlformats.org/officeDocument/2006/relationships/image" Target="../media/image156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Phalaenopsis+cv.%0bPhalaenopsis+(Butterfly)+Orchid&amp;source=images&amp;cd=&amp;cad=rja&amp;docid=rjeu97fmNLiCnM&amp;tbnid=pZTjt9zgmscBBM:&amp;ved=0CAUQjRw&amp;url=http://ivynettle.wordpress.com/2010/02/08/a-blast-of-colour/&amp;ei=iXs1UamiCJT-2QWJjoDADA&amp;psig=AFQjCNGK3xvWxSf5USXxdODEQpyyQjph2A&amp;ust=1362545825598582" TargetMode="External"/><Relationship Id="rId3" Type="http://schemas.openxmlformats.org/officeDocument/2006/relationships/image" Target="../media/image158.jpeg"/><Relationship Id="rId7" Type="http://schemas.openxmlformats.org/officeDocument/2006/relationships/image" Target="../media/image160.jpeg"/><Relationship Id="rId2" Type="http://schemas.openxmlformats.org/officeDocument/2006/relationships/hyperlink" Target="http://www.google.com/url?sa=i&amp;rct=j&amp;q=Phalaenopsis+cv.%0bPhalaenopsis+(Butterfly)+Orchid&amp;source=images&amp;cd=&amp;cad=rja&amp;docid=R7QExX2zys_1DM&amp;tbnid=utArmfXN03i2_M:&amp;ved=0CAUQjRw&amp;url=http://digitalflowerpictures.blogspot.com/2011_09_01_archive.html&amp;ei=Lns1UZy_I62A2QXX0IHoAQ&amp;psig=AFQjCNGK3xvWxSf5USXxdODEQpyyQjph2A&amp;ust=136254582559858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Phalaenopsis+cv.%0bPhalaenopsis+(Butterfly)+Orchid&amp;source=images&amp;cd=&amp;cad=rja&amp;docid=zBJJfytowTduMM&amp;tbnid=e7vKNyVL3b5IeM:&amp;ved=0CAUQjRw&amp;url=http://www.typowriters.com/gardening/Orchids/orchids.html&amp;ei=Sns1Ubv2LsLi2QWQtID4Bw&amp;psig=AFQjCNGK3xvWxSf5USXxdODEQpyyQjph2A&amp;ust=1362545825598582" TargetMode="External"/><Relationship Id="rId5" Type="http://schemas.openxmlformats.org/officeDocument/2006/relationships/image" Target="../media/image159.jpeg"/><Relationship Id="rId4" Type="http://schemas.openxmlformats.org/officeDocument/2006/relationships/hyperlink" Target="http://www.google.com/url?sa=i&amp;rct=j&amp;q=Phalaenopsis+cv.%0bPhalaenopsis+(Butterfly)+Orchid&amp;source=images&amp;cd=&amp;cad=rja&amp;docid=MvMzD4qB2sBQvM&amp;tbnid=m0J59a6HXCQRFM:&amp;ved=0CAUQjRw&amp;url=http://www.saoc.co.za/culture_files/Culture_tips.html&amp;ei=Ons1UazBI9Dy2gXhuIDwAQ&amp;psig=AFQjCNGK3xvWxSf5USXxdODEQpyyQjph2A&amp;ust=1362545825598582" TargetMode="External"/><Relationship Id="rId9" Type="http://schemas.openxmlformats.org/officeDocument/2006/relationships/image" Target="../media/image16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7" Type="http://schemas.openxmlformats.org/officeDocument/2006/relationships/image" Target="../media/image164.jpeg"/><Relationship Id="rId2" Type="http://schemas.openxmlformats.org/officeDocument/2006/relationships/hyperlink" Target="http://www.google.com/url?sa=i&amp;rct=j&amp;q=Philodendron+oxycardium%0bHeartleaf+Philodendron&amp;source=images&amp;cd=&amp;cad=rja&amp;docid=hW4suYVGLTkAqM&amp;tbnid=EyY1V3ckirTa4M:&amp;ved=0CAUQjRw&amp;url=http://www.plantoftheweek.org/week334.shtml&amp;ei=vHs1Uc-qOaX52AWJmoDgAg&amp;psig=AFQjCNGG6i37kibFa8iS4XQbniUW1wqCJQ&amp;ust=136254597737331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Philodendron+oxycardium%0bHeartleaf+Philodendron&amp;source=images&amp;cd=&amp;cad=rja&amp;docid=_4Ld545ZQdvs5M&amp;tbnid=WYBnzIXvoW8bzM:&amp;ved=0CAUQjRw&amp;url=http://lifestyle-maker.blogspot.com/2010/07/15-houseplants-for-improving-indoor-air_8924.html&amp;ei=-ns1UdjMF6GY2AWr8YA4&amp;psig=AFQjCNGG6i37kibFa8iS4XQbniUW1wqCJQ&amp;ust=1362545977373315" TargetMode="External"/><Relationship Id="rId5" Type="http://schemas.openxmlformats.org/officeDocument/2006/relationships/image" Target="../media/image163.jpeg"/><Relationship Id="rId4" Type="http://schemas.openxmlformats.org/officeDocument/2006/relationships/hyperlink" Target="http://www.google.com/url?sa=i&amp;rct=j&amp;q=Philodendron+oxycardium%0bHeartleaf+Philodendron&amp;source=images&amp;cd=&amp;cad=rja&amp;docid=5w5gMNh18tWsnM&amp;tbnid=gh33KZgz-o8WiM:&amp;ved=0CAUQjRw&amp;url=http://plantsarethestrangestpeople.blogspot.com/2009/03/sailor-philodendron-hederaceum.html&amp;ei=2Hs1UauUBtT-2QWUiICoDg&amp;psig=AFQjCNGG6i37kibFa8iS4XQbniUW1wqCJQ&amp;ust=1362545977373315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7" Type="http://schemas.openxmlformats.org/officeDocument/2006/relationships/image" Target="../media/image167.gif"/><Relationship Id="rId2" Type="http://schemas.openxmlformats.org/officeDocument/2006/relationships/hyperlink" Target="http://www.google.com/url?sa=i&amp;rct=j&amp;q=Pilea+microphylla%0bArtillery+Plant&amp;source=images&amp;cd=&amp;cad=rja&amp;docid=akmYFhaki6puUM&amp;tbnid=Cmn79GpPSxTRxM:&amp;ved=0CAUQjRw&amp;url=http://lawnpatiobarn.wordpress.com/category/foliage-part-shade-some-sun/page/5/&amp;ei=Unw1Ub_5Jqnk2wWB84DYCg&amp;psig=AFQjCNGUFIbjuMtPujFG-UMHLWxifQW7FQ&amp;ust=136254612741723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Pilea+microphylla%0bArtillery+Plant&amp;source=images&amp;cd=&amp;cad=rja&amp;docid=F1iCa6zpbsJWGM&amp;tbnid=6pTLoYoD9aJflM:&amp;ved=0CAUQjRw&amp;url=http://www.pernellgerver.com/artilleryfern.htm&amp;ei=c3w1UYX9AuP42QWVlYG4Dw&amp;psig=AFQjCNGUFIbjuMtPujFG-UMHLWxifQW7FQ&amp;ust=1362546127417231" TargetMode="External"/><Relationship Id="rId5" Type="http://schemas.openxmlformats.org/officeDocument/2006/relationships/image" Target="../media/image166.jpeg"/><Relationship Id="rId4" Type="http://schemas.openxmlformats.org/officeDocument/2006/relationships/hyperlink" Target="http://www.google.com/url?sa=i&amp;rct=j&amp;q=Pilea+microphylla%0bArtillery+Plant&amp;source=images&amp;cd=&amp;cad=rja&amp;docid=nmiAfk8umi3KFM&amp;tbnid=4pJmqhFX48V3qM:&amp;ved=0CAUQjRw&amp;url=http://www.okstate.edu/ag/asnr/hortla/needham/extension/id/artilry.html&amp;ei=Y3w1UaL0Kaaa2AX1h4CQCg&amp;psig=AFQjCNGUFIbjuMtPujFG-UMHLWxifQW7FQ&amp;ust=1362546127417231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7" Type="http://schemas.openxmlformats.org/officeDocument/2006/relationships/image" Target="../media/image170.jpeg"/><Relationship Id="rId2" Type="http://schemas.openxmlformats.org/officeDocument/2006/relationships/hyperlink" Target="http://www.google.com/url?sa=i&amp;rct=j&amp;q=Plectranthus+nummularius+Swedish+Ivy&amp;source=images&amp;cd=&amp;cad=rja&amp;docid=lgvS249mVg-cuM&amp;tbnid=EaULhrm2jxgtjM:&amp;ved=0CAUQjRw&amp;url=http://plantsarethestrangestpeople.blogspot.com/2007/12/identical-cousins-part-i-plectranthus.html&amp;ei=znw1UcWpLMnq2wXHtYD4Dg&amp;psig=AFQjCNFYM0-zQLsxzLR0Glv_7qK6s3EIiQ&amp;ust=136254623973554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Variegatus" TargetMode="External"/><Relationship Id="rId5" Type="http://schemas.openxmlformats.org/officeDocument/2006/relationships/image" Target="../media/image169.jpeg"/><Relationship Id="rId4" Type="http://schemas.openxmlformats.org/officeDocument/2006/relationships/hyperlink" Target="http://www.google.com/url?sa=i&amp;rct=j&amp;q=Plectranthus+nummularius+Swedish+Ivy&amp;source=images&amp;cd=&amp;cad=rja&amp;docid=zDvyB4Eqq2IVdM&amp;tbnid=J0m2YpVeUrlXzM:&amp;ved=0CAUQjRw&amp;url=http://en.wikipedia.org/wiki/Plectranthus_verticillatus&amp;ei=5Hw1UceWAuHM2QWIiIEI&amp;psig=AFQjCNFYM0-zQLsxzLR0Glv_7qK6s3EIiQ&amp;ust=1362546239735544" TargetMode="Externa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Primula+x+polanthus+cv.%0bPolyanthus+(Primrose)&amp;source=images&amp;cd=&amp;cad=rja&amp;docid=8b1hTZxrq_ambM&amp;tbnid=ZfwilUHE8-j0RM:&amp;ved=0CAUQjRw&amp;url=http://quizlet.com/4663283/familiarize/embedv2?&amp;m&amp;ei=14E1UfP8OeSx2QXt-IHIAw&amp;psig=AFQjCNHa1VKZ3Kh0EwwDNqRFsS5jko9eyA&amp;ust=1362547291243540" TargetMode="External"/><Relationship Id="rId3" Type="http://schemas.openxmlformats.org/officeDocument/2006/relationships/image" Target="../media/image171.jpeg"/><Relationship Id="rId7" Type="http://schemas.openxmlformats.org/officeDocument/2006/relationships/image" Target="../media/image173.jpeg"/><Relationship Id="rId2" Type="http://schemas.openxmlformats.org/officeDocument/2006/relationships/hyperlink" Target="http://www.google.com/url?sa=i&amp;rct=j&amp;q=Primula+x+polanthus+cv.%0bPolyanthus+(Primrose)&amp;source=images&amp;cd=&amp;cad=rja&amp;docid=wOZhJopBG20x7M&amp;tbnid=VS1iAPt-7nsjKM:&amp;ved=0CAUQjRw&amp;url=http://chocolateflowerfarm.com/plants1?start=40&amp;ei=34A1UfimC4-42gWKo4D4AQ&amp;psig=AFQjCNHa1VKZ3Kh0EwwDNqRFsS5jko9eyA&amp;ust=136254729124354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Primula+x+polanthus+cv.%0bPolyanthus+(Primrose)&amp;source=images&amp;cd=&amp;cad=rja&amp;docid=R2QxT6W5Jrr0KM&amp;tbnid=QidBpXdI2Tus8M:&amp;ved=0CAUQjRw&amp;url=http://www.studyblue.com/notes/note/n/floriculture-flashcards/deck/763789&amp;ei=L4E1Ue__Cuj62AXDmYCwDw&amp;psig=AFQjCNHa1VKZ3Kh0EwwDNqRFsS5jko9eyA&amp;ust=1362547291243540" TargetMode="External"/><Relationship Id="rId5" Type="http://schemas.openxmlformats.org/officeDocument/2006/relationships/image" Target="../media/image172.jpeg"/><Relationship Id="rId4" Type="http://schemas.openxmlformats.org/officeDocument/2006/relationships/hyperlink" Target="http://www.google.com/url?sa=i&amp;rct=j&amp;q=Primula+x+polanthus+cv.%0bPolyanthus+(Primrose)&amp;source=images&amp;cd=&amp;cad=rja&amp;docid=411i6_0vV0wq1M&amp;tbnid=0ofNMKxswzVx7M:&amp;ved=0CAUQjRw&amp;url=http://balcony-garden.blogspot.com/2008_03_01_archive.html&amp;ei=HIE1UeWfNPO_2QX7lIHQBw&amp;psig=AFQjCNHa1VKZ3Kh0EwwDNqRFsS5jko9eyA&amp;ust=1362547291243540" TargetMode="External"/><Relationship Id="rId9" Type="http://schemas.openxmlformats.org/officeDocument/2006/relationships/image" Target="../media/image174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Rhododendron+cv.%0bAzalea&amp;source=images&amp;cd=&amp;cad=rja&amp;docid=5IECuYYOoOvB3M&amp;tbnid=f81hvdv__3E7_M:&amp;ved=0CAUQjRw&amp;url=http://www.okstate.edu/ag/asnr/hortla/needham/extension/id/azalea.html&amp;ei=lYI1UbfPF4eq2QWRzICoBQ&amp;psig=AFQjCNEqm_ESOYcyo_v4VpHaOWQUBjC1SQ&amp;ust=1362547656033519" TargetMode="External"/><Relationship Id="rId3" Type="http://schemas.openxmlformats.org/officeDocument/2006/relationships/image" Target="../media/image175.jpeg"/><Relationship Id="rId7" Type="http://schemas.openxmlformats.org/officeDocument/2006/relationships/image" Target="../media/image177.jpeg"/><Relationship Id="rId2" Type="http://schemas.openxmlformats.org/officeDocument/2006/relationships/hyperlink" Target="http://www.google.com/url?sa=i&amp;rct=j&amp;q=Rhododendron+cv.%0bAzalea&amp;source=images&amp;cd=&amp;cad=rja&amp;docid=7NFtMFJ5OZDrCM&amp;tbnid=uZUaRPjcjnzUcM:&amp;ved=0CAUQjRw&amp;url=http://1003gardens.blogspot.com/2010/05/rhododendron-cumberlandense-r-minor-and.html&amp;ei=S4I1UfnLG-Wi2QXAlYGADA&amp;psig=AFQjCNEqm_ESOYcyo_v4VpHaOWQUBjC1SQ&amp;ust=136254765603351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Rhododendron+cv.%0bAzalea&amp;source=images&amp;cd=&amp;cad=rja&amp;docid=Le2A_rFL-VnkAM&amp;tbnid=lMYto3Is4ggoQM:&amp;ved=0CAUQjRw&amp;url=http://courses.missouristate.edu/pbtrewatha/rhododendron.htm&amp;ei=gII1UbA3qOPZBY3VgbgG&amp;psig=AFQjCNEqm_ESOYcyo_v4VpHaOWQUBjC1SQ&amp;ust=1362547656033519" TargetMode="External"/><Relationship Id="rId5" Type="http://schemas.openxmlformats.org/officeDocument/2006/relationships/image" Target="../media/image176.jpeg"/><Relationship Id="rId4" Type="http://schemas.openxmlformats.org/officeDocument/2006/relationships/hyperlink" Target="http://www.google.com/url?sa=i&amp;rct=j&amp;q=Rhododendron+cv.%0bAzalea&amp;source=images&amp;cd=&amp;cad=rja&amp;docid=RAazG1RTjUkvBM&amp;tbnid=NHa8TWOzwuwoZM:&amp;ved=0CAUQjRw&amp;url=http://www.henriettesherbal.com/pictures/p11/pages/rhododendron-7.htm&amp;ei=W4I1Ucb7NKf02gWV5YHgDg&amp;psig=AFQjCNEqm_ESOYcyo_v4VpHaOWQUBjC1SQ&amp;ust=1362547656033519" TargetMode="External"/><Relationship Id="rId9" Type="http://schemas.openxmlformats.org/officeDocument/2006/relationships/image" Target="../media/image178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Rosa+hybrid,+Class+Hybrid+Tea+cv.%0bHybrid+Tea+Rose&amp;source=images&amp;cd=&amp;cad=rja&amp;docid=t0_TvQL50Xq2cM&amp;tbnid=aFmTmW3zqsE98M:&amp;ved=0CAUQjRw&amp;url=http://en.wikipedia.org/wiki/Hybrid_tea_rose&amp;ei=N4M1UYGRIMii2AWLl4DgCw&amp;psig=AFQjCNGSMKzvcV1UdLWtKiDbKQg_PXRf6g&amp;ust=1362547797304208" TargetMode="External"/><Relationship Id="rId3" Type="http://schemas.openxmlformats.org/officeDocument/2006/relationships/image" Target="../media/image179.jpeg"/><Relationship Id="rId7" Type="http://schemas.openxmlformats.org/officeDocument/2006/relationships/image" Target="../media/image181.jpeg"/><Relationship Id="rId2" Type="http://schemas.openxmlformats.org/officeDocument/2006/relationships/hyperlink" Target="http://www.google.com/url?sa=i&amp;rct=j&amp;q=Rosa+hybrid,+Class+Hybrid+Tea+cv.%0bHybrid+Tea+Rose&amp;source=images&amp;cd=&amp;cad=rja&amp;docid=mfJiv-fbxA7ZmM&amp;tbnid=aWw3HTQtshXZSM:&amp;ved=0CAUQjRw&amp;url=http://hananomono.wordpress.com/2009/09/18/hybridtearoses/&amp;ei=VoM1UdTgB8j22QXD9oCYDA&amp;psig=AFQjCNGSMKzvcV1UdLWtKiDbKQg_PXRf6g&amp;ust=136254779730420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Rosa+hybrid,+Class+Hybrid+Tea+cv.%0bHybrid+Tea+Rose&amp;source=images&amp;cd=&amp;cad=rja&amp;docid=VF7joslG_5WALM&amp;tbnid=ltZhJgMCV_OiAM:&amp;ved=0CAUQjRw&amp;url=http://digitalflowerpictures.blogspot.com/2010_10_01_archive.html&amp;ei=JIM1Uc7CI-qY2AWquoCICQ&amp;psig=AFQjCNGSMKzvcV1UdLWtKiDbKQg_PXRf6g&amp;ust=1362547797304208" TargetMode="External"/><Relationship Id="rId11" Type="http://schemas.openxmlformats.org/officeDocument/2006/relationships/image" Target="../media/image183.jpeg"/><Relationship Id="rId5" Type="http://schemas.openxmlformats.org/officeDocument/2006/relationships/image" Target="../media/image180.jpeg"/><Relationship Id="rId10" Type="http://schemas.openxmlformats.org/officeDocument/2006/relationships/hyperlink" Target="http://www.google.com/url?sa=i&amp;rct=j&amp;q=Rosa+hybrid,+Class+Hybrid+Tea+cv.%0bHybrid+Tea+Rose&amp;source=images&amp;cd=&amp;cad=rja&amp;docid=tbIDpa9mTWZVFM&amp;tbnid=eOr2I1A6HTPCwM:&amp;ved=0CAUQjRw&amp;url=http://digitalflowerpictures.blogspot.com/2008_12_01_archive.html&amp;ei=koM1UeqWKoeq2QWRzICoBQ&amp;psig=AFQjCNGSMKzvcV1UdLWtKiDbKQg_PXRf6g&amp;ust=1362547797304208" TargetMode="External"/><Relationship Id="rId4" Type="http://schemas.openxmlformats.org/officeDocument/2006/relationships/hyperlink" Target="http://www.google.com/url?sa=i&amp;rct=j&amp;q=Rosa+hybrid,+Class+Hybrid+Tea+cv.%0bHybrid+Tea+Rose&amp;source=images&amp;cd=&amp;cad=rja&amp;docid=EUjresUWpqCYhM&amp;tbnid=HkkyDTiX-9zuDM:&amp;ved=0CAUQjRw&amp;url=http://digitalflowerpictures.blogspot.com/2009_05_01_archive.html&amp;ei=EYM1UbX_O8S42QXm94GQBQ&amp;psig=AFQjCNGSMKzvcV1UdLWtKiDbKQg_PXRf6g&amp;ust=1362547797304208" TargetMode="External"/><Relationship Id="rId9" Type="http://schemas.openxmlformats.org/officeDocument/2006/relationships/image" Target="../media/image18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7" Type="http://schemas.openxmlformats.org/officeDocument/2006/relationships/image" Target="../media/image186.jpeg"/><Relationship Id="rId2" Type="http://schemas.openxmlformats.org/officeDocument/2006/relationships/hyperlink" Target="http://www.google.com/url?sa=i&amp;rct=j&amp;q=Rumohra+adianthiformis%0bLeatherleaf+Fern&amp;source=images&amp;cd=&amp;cad=rja&amp;docid=LdKvF9FXpOD2cM&amp;tbnid=p7aYXxpDT0lr4M:&amp;ved=0CAUQjRw&amp;url=http://cfferns.com/wp-content/uploads/wpsc/product_images/&amp;ei=F4g1UanmNq-02AXNooH4Dg&amp;psig=AFQjCNFwLNYQfNnygtStYGz_jChHFYZFFw&amp;ust=136254813946941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Rumohra+adianthiformis%0bLeatherleaf+Fern&amp;source=images&amp;cd=&amp;cad=rja&amp;docid=FRE7uxo8RdhwTM&amp;tbnid=OUjBs5BDNZBcKM:&amp;ved=0CAUQjRw&amp;url=http://davesgarden.com/guides/pf/showimage/297640/&amp;ei=RYo1Ue74HsGQ2AX0y4HgDA&amp;psig=AFQjCNFwLNYQfNnygtStYGz_jChHFYZFFw&amp;ust=1362548139469417" TargetMode="External"/><Relationship Id="rId5" Type="http://schemas.openxmlformats.org/officeDocument/2006/relationships/image" Target="../media/image185.jpeg"/><Relationship Id="rId4" Type="http://schemas.openxmlformats.org/officeDocument/2006/relationships/hyperlink" Target="http://www.google.com/url?sa=i&amp;rct=j&amp;q=Rumohra+adianthiformis%0bLeatherleaf+Fern&amp;source=images&amp;cd=&amp;cad=rja&amp;docid=yHr3dAScveGHcM&amp;tbnid=yFKCx5qHB7XWpM:&amp;ved=0CAUQjRw&amp;url=http://www.calyxflowers.com/Floral-Library/Content/Leatherleaf-Fern.aspx&amp;ei=UYk1UcP0EMX02QX-zYGgDg&amp;psig=AFQjCNFwLNYQfNnygtStYGz_jChHFYZFFw&amp;ust=1362548139469417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2" Type="http://schemas.openxmlformats.org/officeDocument/2006/relationships/hyperlink" Target="http://www.google.com/url?sa=i&amp;rct=j&amp;q=Anthurium+x+andraeanum+cv.%0bAnthurium,+Flamingo+Lily&amp;source=images&amp;cd=&amp;cad=rja&amp;docid=GoD7wf3lNQYooM&amp;tbnid=UVDp0RP0Xxn1bM:&amp;ved=0CAUQjRw&amp;url=http://www.flickr.com/photos/guzhengman/2075402821/&amp;ei=JS4uUa3VCcTgqgGMo4GIBw&amp;psig=AFQjCNF7SMr-4AzXBHUznu0BPWSa9EXgKQ&amp;ust=136206735047475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Anthurium+x+andraeanum+cv.%0bAnthurium,+Flamingo+Lily&amp;source=images&amp;cd=&amp;cad=rja&amp;docid=nv9RyngHq30dTM&amp;tbnid=aQTj-ceOgbLNwM:&amp;ved=0CAUQjRw&amp;url=http://www.hear.org/starr/images/search/?q=plant&amp;p=7&amp;o=plants&amp;s=date&amp;ei=TS4uUY2yMNT_qQHYvoGQBw&amp;psig=AFQjCNF7SMr-4AzXBHUznu0BPWSa9EXgKQ&amp;ust=1362067350474753" TargetMode="External"/><Relationship Id="rId5" Type="http://schemas.openxmlformats.org/officeDocument/2006/relationships/image" Target="../media/image12.jpeg"/><Relationship Id="rId4" Type="http://schemas.openxmlformats.org/officeDocument/2006/relationships/hyperlink" Target="http://www.google.com/url?sa=i&amp;rct=j&amp;q=Anthurium+x+andraeanum+cv.%0bAnthurium,+Flamingo+Lily&amp;source=images&amp;cd=&amp;cad=rja&amp;docid=GvrIoFeqSzvPyM&amp;tbnid=zAryl3FOQ5UNRM:&amp;ved=0CAUQjRw&amp;url=http://www.projectnoah.org/spottings/8985269&amp;ei=OC4uUYWXF8ShqQGv-4HwDQ&amp;psig=AFQjCNF7SMr-4AzXBHUznu0BPWSa9EXgKQ&amp;ust=1362067350474753" TargetMode="Externa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Saintpaulia+ionantha+cv.%0bAfrican+Violet&amp;source=images&amp;cd=&amp;cad=rja&amp;docid=1Lw1ZzoMiNBSBM&amp;tbnid=7fXlJf3UIFXUUM:&amp;ved=0CAUQjRw&amp;url=http://www.online-utility.org/image/gallery.jsp?title=Houseplant&amp;ei=tYw1UcGtAqjL2QXS4oAg&amp;psig=AFQjCNE9tb1ZmXlmeknWn660ql2ECBh0uQ&amp;ust=1362549909784565" TargetMode="External"/><Relationship Id="rId3" Type="http://schemas.openxmlformats.org/officeDocument/2006/relationships/image" Target="../media/image187.jpeg"/><Relationship Id="rId7" Type="http://schemas.openxmlformats.org/officeDocument/2006/relationships/image" Target="../media/image189.jpeg"/><Relationship Id="rId2" Type="http://schemas.openxmlformats.org/officeDocument/2006/relationships/hyperlink" Target="http://www.google.com/url?sa=i&amp;rct=j&amp;q=Saintpaulia+ionantha+cv.%0bAfrican+Violet&amp;source=images&amp;cd=&amp;cad=rja&amp;docid=3PTptHOPX3UYuM&amp;tbnid=Viy1C_urh2me5M:&amp;ved=0CAUQjRw&amp;url=http://plantsarethestrangestpeople.blogspot.com/2010/04/list-houseplants-which-can-be.html&amp;ei=GYs1UdWGBuqe2QXC94GgCA&amp;psig=AFQjCNE9tb1ZmXlmeknWn660ql2ECBh0uQ&amp;ust=136254990978456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Saintpaulia+ionantha+cv.%0bAfrican+Violet&amp;source=images&amp;cd=&amp;cad=rja&amp;docid=6PZ4kTlK7F1EcM&amp;tbnid=e41M-Nb7bYGNDM:&amp;ved=0CAUQjRw&amp;url=http://flickriver.com/photos/adonline/5282553228/&amp;ei=2Ys1UenUKcXr2QXo0oGwAw&amp;psig=AFQjCNE9tb1ZmXlmeknWn660ql2ECBh0uQ&amp;ust=1362549909784565" TargetMode="External"/><Relationship Id="rId5" Type="http://schemas.openxmlformats.org/officeDocument/2006/relationships/image" Target="../media/image188.jpeg"/><Relationship Id="rId4" Type="http://schemas.openxmlformats.org/officeDocument/2006/relationships/hyperlink" Target="http://www.google.com/url?sa=i&amp;rct=j&amp;q=Saintpaulia+ionantha+cv.%0bAfrican+Violet&amp;source=images&amp;cd=&amp;cad=rja&amp;docid=VBq-JP-QG2oPxM&amp;tbnid=mGb2JrpHOibvIM:&amp;ved=0CAUQjRw&amp;url=http://www.okstate.edu/ag/asnr/hortla/needham/extension/id/afrvilet.html&amp;ei=YYs1UfnEEcii2AWLl4DgCw&amp;psig=AFQjCNE9tb1ZmXlmeknWn660ql2ECBh0uQ&amp;ust=1362549909784565" TargetMode="External"/><Relationship Id="rId9" Type="http://schemas.openxmlformats.org/officeDocument/2006/relationships/image" Target="../media/image190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Sansevieria+trifasciata+cv.%0bSnake+Plant&amp;source=images&amp;cd=&amp;cad=rja&amp;docid=OAWNGFT2n7d_XM&amp;tbnid=0YoM_Pnxf6BaJM:&amp;ved=0CAUQjRw&amp;url=http://www.flickriver.com/photos/33623636@N08/tags/agavaceae/&amp;ei=lI81UdCfJKLc2AXSzoGwDQ&amp;psig=AFQjCNGYP_CTWH4daUUTFdJC6DH3XFf2Mw&amp;ust=1362550495376949" TargetMode="External"/><Relationship Id="rId3" Type="http://schemas.openxmlformats.org/officeDocument/2006/relationships/image" Target="../media/image191.jpeg"/><Relationship Id="rId7" Type="http://schemas.openxmlformats.org/officeDocument/2006/relationships/image" Target="../media/image193.jpeg"/><Relationship Id="rId2" Type="http://schemas.openxmlformats.org/officeDocument/2006/relationships/hyperlink" Target="http://www.google.com/url?sa=i&amp;rct=j&amp;q=Sansevieria+trifasciata+cv.%0bSnake+Plant&amp;source=images&amp;cd=&amp;cad=rja&amp;docid=CZFM0SW0HHt9jM&amp;tbnid=93Dy-l9iqTvy0M:&amp;ved=0CAUQjRw&amp;url=http://en.wikipedia.org/wiki/Houseplant&amp;ei=vY41UaaEJOmu2QXGkoGYBg&amp;psig=AFQjCNGYP_CTWH4daUUTFdJC6DH3XFf2Mw&amp;ust=136255049537694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Sansevieria+trifasciata+cv.%0bSnake+Plant&amp;source=images&amp;cd=&amp;cad=rja&amp;docid=WTun-G6HVPfFsM&amp;tbnid=WGwGMKlQykg8RM:&amp;ved=0CAUQjRw&amp;url=http://www.okstate.edu/ag/asnr/hortla/needham/extension/id/snakeplt.html&amp;ei=g481Uf_kBurO2wW_noHIAg&amp;psig=AFQjCNGYP_CTWH4daUUTFdJC6DH3XFf2Mw&amp;ust=1362550495376949" TargetMode="External"/><Relationship Id="rId5" Type="http://schemas.openxmlformats.org/officeDocument/2006/relationships/image" Target="../media/image192.jpeg"/><Relationship Id="rId4" Type="http://schemas.openxmlformats.org/officeDocument/2006/relationships/hyperlink" Target="http://www.google.com/url?sa=i&amp;rct=j&amp;q=Sansevieria+trifasciata+cv.%0bSnake+Plant&amp;source=images&amp;cd=&amp;cad=rja&amp;docid=27oWwJpI4Ve3ZM&amp;tbnid=fFAOjXLQHx8eEM:&amp;ved=0CAUQjRw&amp;url=http://www.tootoo.com/buy-sansevieria_golden_hahnii/&amp;ei=3I41UfWrHqSE2wWP5IGIAg&amp;psig=AFQjCNGYP_CTWH4daUUTFdJC6DH3XFf2Mw&amp;ust=1362550495376949" TargetMode="External"/><Relationship Id="rId9" Type="http://schemas.openxmlformats.org/officeDocument/2006/relationships/image" Target="../media/image194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Senecio+x+hybridus+cv.+Florists+Cineraria&amp;source=images&amp;cd=&amp;cad=rja&amp;docid=RrEGPE7S7VDiDM&amp;tbnid=axcwmjh6uXjbjM:&amp;ved=0CAUQjRw&amp;url=http://www.projectnoah.org/spottings/13998172&amp;ei=WZI1UZbfD8my2wWVvoCwDA&amp;psig=AFQjCNGYqiJ1J8AvxrCuKmMevd1SKbUYVw&amp;ust=1362551667801805" TargetMode="External"/><Relationship Id="rId13" Type="http://schemas.openxmlformats.org/officeDocument/2006/relationships/image" Target="../media/image200.jpeg"/><Relationship Id="rId3" Type="http://schemas.openxmlformats.org/officeDocument/2006/relationships/image" Target="../media/image195.jpeg"/><Relationship Id="rId7" Type="http://schemas.openxmlformats.org/officeDocument/2006/relationships/image" Target="../media/image197.jpeg"/><Relationship Id="rId12" Type="http://schemas.openxmlformats.org/officeDocument/2006/relationships/hyperlink" Target="http://www.google.com/url?sa=i&amp;rct=j&amp;q=Senecio+x+hybridus+cv.+Florists+Cineraria&amp;source=images&amp;cd=&amp;cad=rja&amp;docid=L7DjIz6vhJZ3qM&amp;tbnid=x3ruIuWa_HsxuM:&amp;ved=0CAUQjRw&amp;url=http://www.gumtree.com.au/s-ad/toowoomba-4350/other-garden/pericallis-x-hybrida-syn-senecio-cineraria-multiflora-dwarf-mix/1013980578&amp;ei=3pI1UdiSFKnk2wWB84DYCg&amp;psig=AFQjCNGYqiJ1J8AvxrCuKmMevd1SKbUYVw&amp;ust=1362551667801805" TargetMode="External"/><Relationship Id="rId2" Type="http://schemas.openxmlformats.org/officeDocument/2006/relationships/hyperlink" Target="http://www.google.com/url?sa=i&amp;rct=j&amp;q=Senecio+x+hybridus+cv.%0bFlorist%E2%80%99s+Cineraria&amp;source=images&amp;cd=&amp;cad=rja&amp;docid=R2QxT6W5Jrr0KM&amp;tbnid=OAUCezyvGcgeGM:&amp;ved=0CAUQjRw&amp;url=http://www.studyblue.com/notes/note/n/floriculture-flashcards/deck/763789&amp;ei=aJA1UYS8DaGu2QWfy4DQCA&amp;psig=AFQjCNH53zbpnbxbJIfx0p_05BhMOafz9w&amp;ust=136255126852016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Senecio+x+hybridus+cv.+Florists+Cineraria&amp;source=images&amp;cd=&amp;cad=rja&amp;docid=L7DjIz6vhJZ3qM&amp;tbnid=LGv-Oha0-8I-JM:&amp;ved=0CAUQjRw&amp;url=http://www.gumtree.com.au/s-ad/toowoomba-4350/other-garden/pericallis-x-hybrida-syn-senecio-cineraria-multiflora-dwarf-mix/1013980578&amp;ei=LZI1Uf7EG-qO2QW9lYCYDw&amp;psig=AFQjCNGYqiJ1J8AvxrCuKmMevd1SKbUYVw&amp;ust=1362551667801805" TargetMode="External"/><Relationship Id="rId11" Type="http://schemas.openxmlformats.org/officeDocument/2006/relationships/image" Target="../media/image199.jpeg"/><Relationship Id="rId5" Type="http://schemas.openxmlformats.org/officeDocument/2006/relationships/image" Target="../media/image196.jpeg"/><Relationship Id="rId10" Type="http://schemas.openxmlformats.org/officeDocument/2006/relationships/hyperlink" Target="http://www.google.com/url?sa=i&amp;rct=j&amp;q=Senecio+x+hybridus+cv.+Florists+Cineraria&amp;source=images&amp;cd=&amp;cad=rja&amp;docid=dbAMm7h9Xrqe7M&amp;tbnid=LfvIJ7WW-pur0M:&amp;ved=0CAUQjRw&amp;url=http://www.projectnoah.org/spottings/5583381&amp;ei=iZI1UbLbKZO-2AXMTw&amp;psig=AFQjCNGYqiJ1J8AvxrCuKmMevd1SKbUYVw&amp;ust=1362551667801805" TargetMode="External"/><Relationship Id="rId4" Type="http://schemas.openxmlformats.org/officeDocument/2006/relationships/hyperlink" Target="http://www.google.com/url?sa=i&amp;rct=j&amp;q=Senecio+x+hybridus+cv.+Florists+Cineraria&amp;source=images&amp;cd=&amp;cad=rja&amp;docid=MSg6Fb9Gq5ge4M&amp;tbnid=aAlzbNv7IunjdM:&amp;ved=0CAUQjRw&amp;url=http://www.gumtree.com.au/s-ad/toowoomba-4350/other-garden/pericallis-x-hybrida-syn-senecio-cineraria-multiflora-masterpiece/1013983239&amp;ei=AJI1Uf7FNc-A2QXpwoHgAw&amp;psig=AFQjCNGYqiJ1J8AvxrCuKmMevd1SKbUYVw&amp;ust=1362551667801805" TargetMode="External"/><Relationship Id="rId9" Type="http://schemas.openxmlformats.org/officeDocument/2006/relationships/image" Target="../media/image19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7" Type="http://schemas.openxmlformats.org/officeDocument/2006/relationships/image" Target="../media/image203.jpeg"/><Relationship Id="rId2" Type="http://schemas.openxmlformats.org/officeDocument/2006/relationships/hyperlink" Target="http://www.google.com/url?sa=i&amp;rct=j&amp;q=Gloxinia&amp;source=images&amp;cd=&amp;cad=rja&amp;docid=LsyMbbIzy4naGM&amp;tbnid=_VshprMyC1tllM:&amp;ved=0CAUQjRw&amp;url=http://www.photos-gratuites.org/photo-gloxinia.html&amp;ei=GJU1UY_eMfSA2AXSrYGQBA&amp;psig=AFQjCNG1JqSDzHyKIdFjzAEeAt-scHCBxw&amp;ust=136255246896415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Gloxinia&amp;source=images&amp;cd=&amp;cad=rja&amp;docid=QWfKxSf2EXm8LM&amp;tbnid=a7R7ytY9DoHJwM:&amp;ved=0CAUQjRw&amp;url=http://avflower.com/articles/gomel_09_may_2006_en/gloxinia_mini_viola.php&amp;ei=s5U1Uf_eLqLE2gXI64C4DQ&amp;psig=AFQjCNG1JqSDzHyKIdFjzAEeAt-scHCBxw&amp;ust=1362552468964155" TargetMode="External"/><Relationship Id="rId5" Type="http://schemas.openxmlformats.org/officeDocument/2006/relationships/image" Target="../media/image202.jpeg"/><Relationship Id="rId4" Type="http://schemas.openxmlformats.org/officeDocument/2006/relationships/hyperlink" Target="http://www.google.com/url?sa=i&amp;rct=j&amp;q=Gloxinia&amp;source=images&amp;cd=&amp;cad=rja&amp;docid=ZcC7NS9fPGDMyM&amp;tbnid=nlEYkclBy4yFDM:&amp;ved=0CAUQjRw&amp;url=http://www.fabiovisentin.com/photos/world/13_510/gloxinia.ashx&amp;ei=jZU1UbqlNcmy2wWVvoCwDA&amp;psig=AFQjCNG1JqSDzHyKIdFjzAEeAt-scHCBxw&amp;ust=1362552468964155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7" Type="http://schemas.openxmlformats.org/officeDocument/2006/relationships/image" Target="../media/image206.jpeg"/><Relationship Id="rId2" Type="http://schemas.openxmlformats.org/officeDocument/2006/relationships/hyperlink" Target="http://www.google.com/url?sa=i&amp;rct=j&amp;q=Syngonium+podophyllum%0bNephthytis&amp;source=images&amp;cd=&amp;cad=rja&amp;docid=F6VdFUfTHWoRCM&amp;tbnid=MDuErhPk8JRW5M:&amp;ved=0CAUQjRw&amp;url=http://commons.wikimedia.org/wiki/File:Arrowhead_plant_047.jpg&amp;ei=zpY1Ucq0KoT52AWRuICoBg&amp;psig=AFQjCNGgeDjkNHosaNsq8747aXYddJVQ9Q&amp;ust=136255285301717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Syngonium+podophyllum%0bNephthytis&amp;source=images&amp;cd=&amp;cad=rja&amp;docid=gfx1_IEvlR_hMM&amp;tbnid=DIYo4EwKcRAYfM:&amp;ved=0CAUQjRw&amp;url=http://toptropicals.com/catalog/uid/syngonium_podophyllum.htm&amp;ei=Ipc1UcnTAs-u2AX67ICoDg&amp;psig=AFQjCNGgeDjkNHosaNsq8747aXYddJVQ9Q&amp;ust=1362552853017174" TargetMode="External"/><Relationship Id="rId5" Type="http://schemas.openxmlformats.org/officeDocument/2006/relationships/image" Target="../media/image205.jpeg"/><Relationship Id="rId4" Type="http://schemas.openxmlformats.org/officeDocument/2006/relationships/hyperlink" Target="http://www.google.com/url?sa=i&amp;rct=j&amp;q=Syngonium+podophyllum%0bNephthytis&amp;source=images&amp;cd=&amp;cad=rja&amp;docid=JQ9td2AnjcKknM&amp;tbnid=BfUqXZCNp3cZUM:&amp;ved=0CAUQjRw&amp;url=http://herbplants.wikispaces.com/Syngonium+podophyllum&amp;ei=DZc1UbTjOdS62gX90IEw&amp;psig=AFQjCNGgeDjkNHosaNsq8747aXYddJVQ9Q&amp;ust=1362552853017174" TargetMode="Externa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Tagetes+species+cv.%0bMarigold&amp;source=images&amp;cd=&amp;cad=rja&amp;docid=OseGGRqq34F49M&amp;tbnid=5C6jSTl0ut3FzM:&amp;ved=0CAUQjRw&amp;url=http://www.projectnoah.org/spottings/14027131&amp;ei=RAI2UfHbLYfG2wWP7oGgCg&amp;psig=AFQjCNGlwYE2cvGS1eSoTbI-as2ZTdcDLw&amp;ust=1362580329260733" TargetMode="External"/><Relationship Id="rId3" Type="http://schemas.openxmlformats.org/officeDocument/2006/relationships/image" Target="../media/image207.jpeg"/><Relationship Id="rId7" Type="http://schemas.openxmlformats.org/officeDocument/2006/relationships/image" Target="../media/image209.jpeg"/><Relationship Id="rId2" Type="http://schemas.openxmlformats.org/officeDocument/2006/relationships/hyperlink" Target="http://www.google.com/url?sa=i&amp;rct=j&amp;q=Tagetes+species+cv.%0bMarigold&amp;source=images&amp;cd=&amp;cad=rja&amp;docid=Yh1kgwsdhnCK8M&amp;tbnid=DVJ7xgT2Q9owuM:&amp;ved=0CAUQjRw&amp;url=http://www.flickriver.com/photos/m-ursus/4773792741/&amp;ei=8wE2UZjcG4mO2wW76oD4Cw&amp;psig=AFQjCNGlwYE2cvGS1eSoTbI-as2ZTdcDLw&amp;ust=136258032926073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Tagetes+species+cv.%0bMarigold&amp;source=images&amp;cd=&amp;cad=rja&amp;docid=AfOuP2FSHOjTdM&amp;tbnid=KQeVYBQS6WFAFM:&amp;ved=0CAUQjRw&amp;url=http://digitalflowerpictures.blogspot.com/2009/01/white-marigold.html&amp;ei=EwI2UczHOKyS2AW304CgAg&amp;psig=AFQjCNGlwYE2cvGS1eSoTbI-as2ZTdcDLw&amp;ust=1362580329260733" TargetMode="External"/><Relationship Id="rId5" Type="http://schemas.openxmlformats.org/officeDocument/2006/relationships/image" Target="../media/image208.jpeg"/><Relationship Id="rId4" Type="http://schemas.openxmlformats.org/officeDocument/2006/relationships/hyperlink" Target="http://www.google.com/url?sa=i&amp;rct=j&amp;q=Tagetes+species+cv.%0bMarigold&amp;source=images&amp;cd=&amp;cad=rja&amp;docid=WMvGGxTFRSzOOM&amp;tbnid=Icxk8Kg6P5fTkM:&amp;ved=0CAUQjRw&amp;url=http://www.plantoftheweek.org/week529.shtml&amp;ei=AgI2Ueu2L8fM2gWls4DQBw&amp;psig=AFQjCNGlwYE2cvGS1eSoTbI-as2ZTdcDLw&amp;ust=1362580329260733" TargetMode="External"/><Relationship Id="rId9" Type="http://schemas.openxmlformats.org/officeDocument/2006/relationships/image" Target="../media/image210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Solenostemon+hybrida+Coleus&amp;source=images&amp;cd=&amp;cad=rja&amp;docid=AmwppIombDTM2M&amp;tbnid=FGBgnpV3JMHESM:&amp;ved=0CAUQjRw&amp;url=http://www.romencegardens.com/index.cfm/fuseaction/plants.plantDetail/plant_id/4089/index.htm&amp;ei=mAM2UfvLOaPI2AWQ8IC4CA&amp;psig=AFQjCNErNgariRjNt8ih0tFjoOoGy5FjrA&amp;ust=1362580751231644" TargetMode="External"/><Relationship Id="rId3" Type="http://schemas.openxmlformats.org/officeDocument/2006/relationships/image" Target="../media/image211.jpeg"/><Relationship Id="rId7" Type="http://schemas.openxmlformats.org/officeDocument/2006/relationships/image" Target="../media/image213.jpeg"/><Relationship Id="rId2" Type="http://schemas.openxmlformats.org/officeDocument/2006/relationships/hyperlink" Target="http://www.google.com/url?sa=i&amp;rct=j&amp;q=Solenostemon+hybrid%0bColeus&amp;source=images&amp;cd=&amp;cad=rja&amp;docid=gQ1hLwakv8BYRM&amp;tbnid=QbA23ZwJbJCG9M:&amp;ved=0CAUQjRw&amp;url=http://www.shutterstock.com/pic-117244180/stock-photo-coleus-hybrid-trusty-rusty-genus-solenostemon-in-summer-garden.html&amp;ei=0gI2UZ7lD6np2QXIxYDYDg&amp;psig=AFQjCNG5MB24LV1yu4LsjXKZTARD7oQihw&amp;ust=136258050598900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Solenostemon+hybrid%0bColeus&amp;source=images&amp;cd=&amp;cad=rja&amp;docid=Ww3MG_eXIE5BzM&amp;tbnid=TteDIeTESg1iPM:&amp;ved=0CAUQjRw&amp;url=http://www.gardencrossings.com/plantname/Solenostemon-ColorBlaze-Royal-Glissade&amp;ei=DgM2Ub2YAYTy2QXhuoHQCg&amp;psig=AFQjCNG5MB24LV1yu4LsjXKZTARD7oQihw&amp;ust=1362580505989009" TargetMode="External"/><Relationship Id="rId5" Type="http://schemas.openxmlformats.org/officeDocument/2006/relationships/image" Target="../media/image212.gif"/><Relationship Id="rId4" Type="http://schemas.openxmlformats.org/officeDocument/2006/relationships/hyperlink" Target="http://www.google.com/url?sa=i&amp;rct=j&amp;q=Solenostemon+hybrid%0bColeus&amp;source=images&amp;cd=&amp;cad=rja&amp;docid=SomlrAmhI8DERM&amp;tbnid=8QHROuSDrsVrfM:&amp;ved=0CAUQjRw&amp;url=http://www.everwilde.com/store/Coleus-Rainbow-Mix-Wildflower-Seeds.html&amp;ei=8gI2UZ-3A6rW2AXmjIGoBQ&amp;psig=AFQjCNG5MB24LV1yu4LsjXKZTARD7oQihw&amp;ust=1362580505989009" TargetMode="External"/><Relationship Id="rId9" Type="http://schemas.openxmlformats.org/officeDocument/2006/relationships/image" Target="../media/image21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7" Type="http://schemas.openxmlformats.org/officeDocument/2006/relationships/image" Target="../media/image217.jpeg"/><Relationship Id="rId2" Type="http://schemas.openxmlformats.org/officeDocument/2006/relationships/hyperlink" Target="http://www.google.com/url?sa=i&amp;rct=j&amp;q=Spathiphyllum+clevelandii%0bWhite+Anthurium,+Peace+Lily&amp;source=images&amp;cd=&amp;cad=rja&amp;docid=8b1hTZxrq_ambM&amp;tbnid=dTamhWDszbB_7M:&amp;ved=0CAUQjRw&amp;url=http://quizlet.com/4663283/familiarize/embedv2?&amp;m&amp;ei=3AM2UZPQHaGx2QW8-oD4Bg&amp;psig=AFQjCNG11yaOVumzckK87yS2znbyAFWSEg&amp;ust=136258080946264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Spathiphyllum+clevelandii%0bWhite+Anthurium,+Peace+Lily&amp;source=images&amp;cd=&amp;cad=rja&amp;docid=DI8bfMrBCkrWeM&amp;tbnid=LudN1BLFvE_MuM:&amp;ved=0CAUQjRw&amp;url=http://www.spaths.com/&amp;ei=9wM2UefTMq2A2QXX0IHoAQ&amp;psig=AFQjCNG11yaOVumzckK87yS2znbyAFWSEg&amp;ust=1362580809462643" TargetMode="External"/><Relationship Id="rId5" Type="http://schemas.openxmlformats.org/officeDocument/2006/relationships/image" Target="../media/image216.jpeg"/><Relationship Id="rId4" Type="http://schemas.openxmlformats.org/officeDocument/2006/relationships/hyperlink" Target="http://www.google.com/url?sa=i&amp;rct=j&amp;q=Spathiphyllum+clevelandii%0bWhite+Anthurium,+Peace+Lily&amp;source=images&amp;cd=&amp;cad=rja&amp;docid=cE5D0b1brZMiVM&amp;tbnid=qDQVfgYoqSwTTM:&amp;ved=0CAUQjRw&amp;url=http://www.exoticrainforest.com/Spathiphyllum%20Clevelandii%20%20pc.htm&amp;ei=6gM2UYSHA-fg2wXPvYDIDw&amp;psig=AFQjCNG11yaOVumzckK87yS2znbyAFWSEg&amp;ust=1362580809462643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7" Type="http://schemas.openxmlformats.org/officeDocument/2006/relationships/image" Target="../media/image220.jpeg"/><Relationship Id="rId2" Type="http://schemas.openxmlformats.org/officeDocument/2006/relationships/hyperlink" Target="http://www.google.com/url?sa=i&amp;rct=j&amp;q=Stephanotis+floribunda%0bStephanotis&amp;source=images&amp;cd=&amp;cad=rja&amp;docid=OrJeZb8_S7mRUM&amp;tbnid=CzL7aOAXwT3QcM:&amp;ved=0CAUQjRw&amp;url=http://www.logees.com/Variegated-Madagascar-Jasmine-Stephanotis-floribunda-Variegata/productinfo/R1624-2/&amp;ei=rAQ2UYD4NqGo2wWQ_YCACA&amp;psig=AFQjCNEojPDIeKAd_jP3v_QjoJRfUA6V0g&amp;ust=136258103328639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Stephanotis+floribunda%0bStephanotis&amp;source=images&amp;cd=&amp;cad=rja&amp;docid=CYYDdUHW7W-nSM&amp;tbnid=WseL64FqhT_UeM:&amp;ved=0CAUQjRw&amp;url=http://www.asclepiad-exhibition.org/Stathmostelma_-_Stephanotis.htm&amp;ei=IwU2UZ6YAceg2AX69YCADg&amp;psig=AFQjCNEojPDIeKAd_jP3v_QjoJRfUA6V0g&amp;ust=1362581033286395" TargetMode="External"/><Relationship Id="rId5" Type="http://schemas.openxmlformats.org/officeDocument/2006/relationships/image" Target="../media/image219.jpeg"/><Relationship Id="rId4" Type="http://schemas.openxmlformats.org/officeDocument/2006/relationships/hyperlink" Target="http://www.google.com/url?sa=i&amp;rct=j&amp;q=Stephanotis+floribunda%0bStephanotis&amp;source=images&amp;cd=&amp;cad=rja&amp;docid=QsBzDgQVrECYmM&amp;tbnid=pyhcvGIAjqwWOM:&amp;ved=0CAUQjRw&amp;url=http://kimsmithdesigns.wordpress.com/tag/stephanotis-floribunda/&amp;ei=vAQ2UYusAqfU2QWf5IDABg&amp;psig=AFQjCNEojPDIeKAd_jP3v_QjoJRfUA6V0g&amp;ust=1362581033286395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7" Type="http://schemas.openxmlformats.org/officeDocument/2006/relationships/image" Target="../media/image223.jpeg"/><Relationship Id="rId2" Type="http://schemas.openxmlformats.org/officeDocument/2006/relationships/hyperlink" Target="http://www.google.com/url?sa=i&amp;rct=j&amp;q=Sterlitzia+reginae%0bBird-of-Paradise&amp;source=images&amp;cd=&amp;cad=rja&amp;docid=txIuYq21C6Q-YM&amp;tbnid=5K68Tw2VLUV5MM:&amp;ved=0CAUQjRw&amp;url=http://darrensgardenservices.webs.com/apps/blog/show/5462540-planning-on-growing-strelitzia-reginae-the-bird-of-paradise-&amp;ei=0AU2Ucm5Gob22gW9g4DgBQ&amp;psig=AFQjCNGN_edp_LYL3HYOLOCishGVWMdRCg&amp;ust=136258132433872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Sterlitzia+reginae%0bBird-of-Paradise&amp;source=images&amp;cd=&amp;cad=rja&amp;docid=cvyCDf8fiWGHjM&amp;tbnid=gC9WW_jWCA4nrM:&amp;ved=0CAUQjRw&amp;url=http://wildlifeofhawaii.com/flowers/1557/strelitzia-reginae-bird-of-paradise/&amp;ei=BgY2UdyBNKqM2gWbo4DIAw&amp;psig=AFQjCNGN_edp_LYL3HYOLOCishGVWMdRCg&amp;ust=1362581324338722" TargetMode="External"/><Relationship Id="rId5" Type="http://schemas.openxmlformats.org/officeDocument/2006/relationships/image" Target="../media/image222.jpeg"/><Relationship Id="rId4" Type="http://schemas.openxmlformats.org/officeDocument/2006/relationships/hyperlink" Target="http://www.google.com/url?sa=i&amp;rct=j&amp;q=Sterlitzia+reginae%0bBird-of-Paradise&amp;source=images&amp;cd=&amp;cad=rja&amp;docid=ZjyPqby61fuB1M&amp;tbnid=hLyvd-tZVTOUoM:&amp;ved=0CAUQjRw&amp;url=http://www.phoenixtropicals.com/tropicalBirdOfParadise.html&amp;ei=4wU2UaOEPeqE2QWc64F4&amp;psig=AFQjCNGN_edp_LYL3HYOLOCishGVWMdRCg&amp;ust=1362581324338722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6.jpeg"/><Relationship Id="rId2" Type="http://schemas.openxmlformats.org/officeDocument/2006/relationships/hyperlink" Target="http://www.google.com/url?sa=i&amp;rct=j&amp;q=Araucaria+heterophylla%0bNorfolk+Island+Pine&amp;source=images&amp;cd=&amp;cad=rja&amp;docid=54bLL_ftCBvSXM&amp;tbnid=evGEidNB0TX9DM:&amp;ved=0CAUQjRw&amp;url=http://www.johnstowngardencentre.ie/araucaria-heterophylla--norfolk-island-pine/araucaria_heterophyllapd.aspx&amp;ei=GKIwUYpDg-T0BMvmgdgE&amp;psig=AFQjCNHkfJr6BAIL-9Jf8F3ZycHaLiMUTA&amp;ust=136222804107257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Araucaria+heterophylla%0bNorfolk+Island+Pine&amp;source=images&amp;cd=&amp;cad=rja&amp;docid=3SLMQFjtkKnYJM&amp;tbnid=19xBDASvtwkkdM:&amp;ved=0CAUQjRw&amp;url=http://davesgarden.com/guides/pf/showimage/212283/&amp;ei=-aEwUYeiDpD49gTdsYCIBw&amp;psig=AFQjCNHkfJr6BAIL-9Jf8F3ZycHaLiMUTA&amp;ust=1362228041072573" TargetMode="External"/><Relationship Id="rId5" Type="http://schemas.openxmlformats.org/officeDocument/2006/relationships/image" Target="../media/image15.jpeg"/><Relationship Id="rId4" Type="http://schemas.openxmlformats.org/officeDocument/2006/relationships/hyperlink" Target="http://www.google.com/url?sa=i&amp;rct=j&amp;q=Araucaria+heterophylla%0bNorfolk+Island+Pine&amp;source=images&amp;cd=&amp;cad=rja&amp;docid=9AdnA0qR8PAoZM&amp;tbnid=eUntXA4_TSvWAM:&amp;ved=0CAUQjRw&amp;url=http://www.treknature.com/gallery/Oceania/New_Zealand/photo11849.htm&amp;ei=06EwUfHuNYHS9QSSi4DICg&amp;psig=AFQjCNHkfJr6BAIL-9Jf8F3ZycHaLiMUTA&amp;ust=1362228041072573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7" Type="http://schemas.openxmlformats.org/officeDocument/2006/relationships/image" Target="../media/image226.jpeg"/><Relationship Id="rId2" Type="http://schemas.openxmlformats.org/officeDocument/2006/relationships/hyperlink" Target="http://www.google.com/url?sa=i&amp;rct=j&amp;q=Tulipia+cv.%0bTulip&amp;source=images&amp;cd=&amp;cad=rja&amp;docid=t0-X-bHoV2nHNM&amp;tbnid=fkROkaelsQ4nfM:&amp;ved=0CAUQjRw&amp;url=http://explorer.monticello.org/text/index.php?id=2&amp;type=13&amp;ei=fQY2UcalB4rC2QXPxYHwDA&amp;psig=AFQjCNFfoV941vP7x8R_O2X3QYMDZ-Z_aA&amp;ust=136258149274447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Tulipia+cv.%0bTulip&amp;source=images&amp;cd=&amp;cad=rja&amp;docid=LkmDpC6tl8AVgM&amp;tbnid=bJgCW1esNy8PQM:&amp;ved=0CAUQjRw&amp;url=http://www.taipei-expopark.tw/lp.asp?CtNode=7492&amp;CtUnit=20361&amp;BaseDSD=64&amp;mp=4&amp;nowPage=44&amp;pagesize=30&amp;ei=sQY2UeH3HMjq2QWuuoG4Cg&amp;psig=AFQjCNFfoV941vP7x8R_O2X3QYMDZ-Z_aA&amp;ust=1362581492744477" TargetMode="External"/><Relationship Id="rId5" Type="http://schemas.openxmlformats.org/officeDocument/2006/relationships/image" Target="../media/image225.jpeg"/><Relationship Id="rId4" Type="http://schemas.openxmlformats.org/officeDocument/2006/relationships/hyperlink" Target="http://www.google.com/url?sa=i&amp;rct=j&amp;q=Tulipia+cv.%0bTulip&amp;source=images&amp;cd=&amp;cad=rja&amp;docid=c57X2yQ46n5rAM&amp;tbnid=nTi7Nxd_BSU1VM:&amp;ved=0CAUQjRw&amp;url=http://plantsarethestrangestpeople.blogspot.com/2010_04_25_archive.html&amp;ei=kQY2UfWqNIar2AX284DwAw&amp;psig=AFQjCNFfoV941vP7x8R_O2X3QYMDZ-Z_aA&amp;ust=1362581492744477" TargetMode="Externa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Viola+x+wittrockiana+cv.%0b(Garden)+Pansy&amp;source=images&amp;cd=&amp;cad=rja&amp;docid=vR7uF_t8XCr1XM&amp;tbnid=2lFC2-MlMsJIbM:&amp;ved=0CAUQjRw&amp;url=http://www.plantsgallery.com/index.php?pnt=481&amp;gen=v&amp;bloom=ANY&amp;grow=ANY&amp;ei=Ygc2UeO7I-iK2gXavICwBQ&amp;psig=AFQjCNGfMCyL1tDy3RrEWxLNTgXwWdy4YA&amp;ust=1362581642274102" TargetMode="External"/><Relationship Id="rId3" Type="http://schemas.openxmlformats.org/officeDocument/2006/relationships/image" Target="../media/image227.jpeg"/><Relationship Id="rId7" Type="http://schemas.openxmlformats.org/officeDocument/2006/relationships/image" Target="../media/image229.jpeg"/><Relationship Id="rId2" Type="http://schemas.openxmlformats.org/officeDocument/2006/relationships/hyperlink" Target="http://www.google.com/url?sa=i&amp;rct=j&amp;q=Viola+x+wittrockiana+cv.%0b(Garden)+Pansy&amp;source=images&amp;cd=&amp;cad=rja&amp;docid=s8JDQTay9kIxcM&amp;tbnid=g8ocvvOZTmkjhM:&amp;ved=0CAUQjRw&amp;url=http://byricardomarcenaroi.blogspot.com/2011/03/botany-botanica-viola-wiki-data-en.html&amp;ei=JQc2Ua34OMmy2wWVvoCwDA&amp;psig=AFQjCNGfMCyL1tDy3RrEWxLNTgXwWdy4YA&amp;ust=136258164227410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Viola+x+wittrockiana+cv.%0b(Garden)+Pansy&amp;source=images&amp;cd=&amp;cad=rja&amp;docid=ZlriqgBY8rp3EM&amp;tbnid=AzV13YMtjHp4vM:&amp;ved=0CAUQjRw&amp;url=http://wakefieldplantidhrt1.wikispaces.com/Viola+X+wittrockiana&amp;ei=Rwc2Uf2UA-W-2gXRioDgAQ&amp;psig=AFQjCNGfMCyL1tDy3RrEWxLNTgXwWdy4YA&amp;ust=1362581642274102" TargetMode="External"/><Relationship Id="rId5" Type="http://schemas.openxmlformats.org/officeDocument/2006/relationships/image" Target="../media/image228.jpeg"/><Relationship Id="rId4" Type="http://schemas.openxmlformats.org/officeDocument/2006/relationships/hyperlink" Target="http://www.google.com/url?sa=i&amp;rct=j&amp;q=Viola+x+wittrockiana+cv.%0b(Garden)+Pansy&amp;source=images&amp;cd=&amp;cad=rja&amp;docid=HXQd7EbgUVcWLM&amp;tbnid=OSKoHvTZmTj93M:&amp;ved=0CAUQjRw&amp;url=http://digitalflowerpictures.blogspot.com/2009/09/true-blue-pansy.html&amp;ei=OAc2UfD4E6aO2AWKpICABA&amp;psig=AFQjCNGfMCyL1tDy3RrEWxLNTgXwWdy4YA&amp;ust=1362581642274102" TargetMode="External"/><Relationship Id="rId9" Type="http://schemas.openxmlformats.org/officeDocument/2006/relationships/image" Target="../media/image230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Zebrina+pendula+cv.+Wandering+Jew&amp;source=images&amp;cd=&amp;cad=rja&amp;docid=sGOXUvzYoy95xM&amp;tbnid=TYICNktMu6q-UM:&amp;ved=0CAUQjRw&amp;url=http://ww2.sccsc.edu/hort/Floriculture%20Plant%20Identification%20Listnew07.htm&amp;ei=Rwk2UYq2Jce62gWX1ICADA&amp;psig=AFQjCNFkW4XsWBR7bFJsasHMFGc8jykhZA&amp;ust=1362581982180951" TargetMode="External"/><Relationship Id="rId3" Type="http://schemas.openxmlformats.org/officeDocument/2006/relationships/image" Target="../media/image231.jpeg"/><Relationship Id="rId7" Type="http://schemas.openxmlformats.org/officeDocument/2006/relationships/image" Target="../media/image233.jpeg"/><Relationship Id="rId2" Type="http://schemas.openxmlformats.org/officeDocument/2006/relationships/hyperlink" Target="http://www.google.com/url?sa=i&amp;rct=j&amp;q=Zebrina+pendula+cv.+Wandering+Jew&amp;source=images&amp;cd=&amp;cad=rja&amp;docid=LkmDpC6tl8AVgM&amp;tbnid=X7U4kQJyHdB5hM:&amp;ved=0CAUQjRw&amp;url=http://www.taipei-expopark.tw/lp.asp?CtNode=7492&amp;CtUnit=20361&amp;BaseDSD=64&amp;mp=4&amp;nowPage=44&amp;pagesize=30&amp;ei=aAg2Uc69E6ei2QWayoCwAw&amp;psig=AFQjCNFkW4XsWBR7bFJsasHMFGc8jykhZA&amp;ust=136258198218095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Zebrina+pendula+cv.+Wandering+Jew&amp;source=images&amp;cd=&amp;cad=rja&amp;docid=ZYqbiRSHX1e00M&amp;tbnid=Gw35BlV1QZ_34M:&amp;ved=0CAUQjRw&amp;url=http://www.desert-tropicals.com/Plants/Commelinaceae/Zebrina_pendula.html&amp;ei=Jgk2Uc2tMInt2QXMs4DoBA&amp;psig=AFQjCNFkW4XsWBR7bFJsasHMFGc8jykhZA&amp;ust=1362581982180951" TargetMode="External"/><Relationship Id="rId5" Type="http://schemas.openxmlformats.org/officeDocument/2006/relationships/image" Target="../media/image232.jpeg"/><Relationship Id="rId4" Type="http://schemas.openxmlformats.org/officeDocument/2006/relationships/hyperlink" Target="http://www.google.com/url?sa=i&amp;rct=j&amp;q=Zebrina+pendula+cv.+Wandering+Jew&amp;source=images&amp;cd=&amp;docid=_kAEp4bMsCzNBM&amp;tbnid=4RRLUpVC-3_FeM:&amp;ved=0CAUQjRw&amp;url=http://www.baltimoresun.com/features/home-garden/bal-bs-1_14_10-wanderi0220100114171527,0,583637.photo&amp;ei=kQg2Uez2Nce62gWX1ICADA&amp;psig=AFQjCNFkW4XsWBR7bFJsasHMFGc8jykhZA&amp;ust=1362581982180951" TargetMode="External"/><Relationship Id="rId9" Type="http://schemas.openxmlformats.org/officeDocument/2006/relationships/image" Target="../media/image234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hyperlink" Target="http://www.google.com/url?sa=i&amp;rct=j&amp;q=Boutonniere+Pin&amp;source=images&amp;cd=&amp;cad=rja&amp;docid=CPv5n2FBXhnPPM&amp;tbnid=8bdxPvDaqpLbwM:&amp;ved=0CAUQjRw&amp;url=http://www.amazon.com/Lomey-Pearl-White-Corsage-Boutonniere/dp/B0041AZS7K&amp;ei=4wk2UcPwHoSA2wX0oYGIAw&amp;psig=AFQjCNHD2aIWoDI6L__r9pja-SyiVIIL9w&amp;ust=136258226569654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6.jpeg"/><Relationship Id="rId4" Type="http://schemas.openxmlformats.org/officeDocument/2006/relationships/hyperlink" Target="http://www.google.com/url?sa=i&amp;rct=j&amp;q=Boutonniere+Pin&amp;source=images&amp;cd=&amp;cad=rja&amp;docid=pcoqhXtzxMAx_M&amp;tbnid=6Q-3gDqhN6ZSiM:&amp;ved=0CAUQjRw&amp;url=http://www.etsy.com/listing/107086285/purple-pearl-boutonniere-pins-corsage&amp;ei=7wk2UcaSN6bI2wWi1YGADw&amp;psig=AFQjCNHD2aIWoDI6L__r9pja-SyiVIIL9w&amp;ust=1362582265696544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hyperlink" Target="http://www.google.com/url?sa=i&amp;rct=j&amp;q=Corsage+Pin&amp;source=images&amp;cd=&amp;cad=rja&amp;docid=noscWDUeRKjyZM&amp;tbnid=IUUQ7SXT_OTpnM:&amp;ved=0CAUQjRw&amp;url=http://www.wedding-flowers-and-reception-ideas.com/corsage-pins.html&amp;ei=NQs2UcXXGsfZ2QW0-YCgDA&amp;psig=AFQjCNE8DqYscW6ngRqjBPG5Gm5DsvDI4w&amp;ust=1362582613893499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7" Type="http://schemas.openxmlformats.org/officeDocument/2006/relationships/image" Target="../media/image240.jpeg"/><Relationship Id="rId2" Type="http://schemas.openxmlformats.org/officeDocument/2006/relationships/hyperlink" Target="http://www.google.com/url?sa=i&amp;rct=j&amp;q=Corsage+Stem&amp;source=images&amp;cd=&amp;cad=rja&amp;docid=CceJXIg6vJW1NM&amp;tbnid=HQv8BidDqvZtuM:&amp;ved=0CAUQjRw&amp;url=http://www.etsy.com/listing/67474084/6x-green-stem-floral-craft-wires-corsage&amp;ei=tgs2UbCWA4Sy2QWVkoHYBQ&amp;psig=AFQjCNHnPjkHAWs1TSQDKsHsgzND8i3F8A&amp;ust=136258279963586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Corsage+Stem&amp;source=images&amp;cd=&amp;cad=rja&amp;docid=N0cS3yIghbiDAM&amp;tbnid=bNeXdlyDLEmKaM:&amp;ved=0CAUQjRw&amp;url=http://www.wholesaleflowersandsupplies.com/store/p/1133-Corsage-Stems.html&amp;ei=9Qs2UYn5Iamf2QWlyYAg&amp;psig=AFQjCNHnPjkHAWs1TSQDKsHsgzND8i3F8A&amp;ust=1362582799635862" TargetMode="External"/><Relationship Id="rId5" Type="http://schemas.openxmlformats.org/officeDocument/2006/relationships/image" Target="../media/image239.jpeg"/><Relationship Id="rId4" Type="http://schemas.openxmlformats.org/officeDocument/2006/relationships/hyperlink" Target="http://www.google.com/url?sa=i&amp;rct=j&amp;q=Corsage+Stem&amp;source=images&amp;cd=&amp;cad=rja&amp;docid=jpbpnd-QWT3gpM&amp;tbnid=hLbE5wQFDcRIkM:&amp;ved=0CAUQjRw&amp;url=http://www.makeandtakes.com/handmade-paper-corsages&amp;ei=zgs2Ub-xCoSv2QXQtoDABw&amp;psig=AFQjCNHnPjkHAWs1TSQDKsHsgzND8i3F8A&amp;ust=1362582799635862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gif"/><Relationship Id="rId7" Type="http://schemas.openxmlformats.org/officeDocument/2006/relationships/image" Target="../media/image243.jpeg"/><Relationship Id="rId2" Type="http://schemas.openxmlformats.org/officeDocument/2006/relationships/hyperlink" Target="http://www.google.com/url?sa=i&amp;rct=j&amp;q=Corsage+Tape&amp;source=images&amp;cd=&amp;cad=rja&amp;docid=dOcK0y1CSrcYwM&amp;tbnid=rmMkjJl3jV2fxM:&amp;ved=0CAUQjRw&amp;url=http://www.floraldesigninstitute.com/page004.11.02.904.73.htm&amp;ei=VAw2Ud_9CKKe2wXA1YDwDQ&amp;psig=AFQjCNGmneDMorUAfchwiPCJiRRbHSQ7fw&amp;ust=136258299255715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Corsage+Tape&amp;source=images&amp;cd=&amp;cad=rja&amp;docid=U2dlUeVQkYpD7M&amp;tbnid=qP1EIElL_-1beM:&amp;ved=0CAUQjRw&amp;url=http://en.paperblog.com/how-to-make-a-corsage-uk-wedding-blog-125119/&amp;ei=igw2Ubn1Ko-A2AX7wYC4Cg&amp;psig=AFQjCNGmneDMorUAfchwiPCJiRRbHSQ7fw&amp;ust=1362582992557152" TargetMode="External"/><Relationship Id="rId5" Type="http://schemas.openxmlformats.org/officeDocument/2006/relationships/image" Target="../media/image242.jpeg"/><Relationship Id="rId4" Type="http://schemas.openxmlformats.org/officeDocument/2006/relationships/hyperlink" Target="http://www.google.com/url?sa=i&amp;rct=j&amp;q=Corsage+Tape&amp;source=images&amp;cd=&amp;cad=rja&amp;docid=OCI2UFCcaiA1zM&amp;tbnid=7-7MMLHHUg7BFM:&amp;ved=0CAUQjRw&amp;url=http://www.wedding-flowers-and-reception-ideas.com/make-corsages.html&amp;ei=bww2Uf2xDcO32wWR6YGYAg&amp;psig=AFQjCNGmneDMorUAfchwiPCJiRRbHSQ7fw&amp;ust=1362582992557152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7" Type="http://schemas.openxmlformats.org/officeDocument/2006/relationships/image" Target="../media/image246.jpeg"/><Relationship Id="rId2" Type="http://schemas.openxmlformats.org/officeDocument/2006/relationships/hyperlink" Target="http://www.google.com/url?sa=i&amp;rct=j&amp;q=Glue+Gun&amp;source=images&amp;cd=&amp;cad=rja&amp;docid=Vm1GDZE4Nzy3ZM&amp;tbnid=TSWR0RJYKXbm2M:&amp;ved=0CAUQjRw&amp;url=http://www.surebonder.com/products.asp?prod_cat_id=1&amp;prod_sub_cat_id=2&amp;Choice=VD1&amp;glue_gun_prod_id=6&amp;ei=wQw2UZfLOuTw2QXIsYCYAw&amp;psig=AFQjCNEV2u3woUwNCgoPi1Upv0784YzjPg&amp;ust=136258310228294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Glue+Gun&amp;source=images&amp;cd=&amp;cad=rja&amp;docid=6N8RAnos0HtSiM&amp;tbnid=Po9p86QoPCLOdM:&amp;ved=0CAUQjRw&amp;url=http://www.theartistsdepot.com/glueguns.htm&amp;ei=8Aw2Ua6RNeP02gXxgIGQAQ&amp;psig=AFQjCNEV2u3woUwNCgoPi1Upv0784YzjPg&amp;ust=1362583102282947" TargetMode="External"/><Relationship Id="rId5" Type="http://schemas.openxmlformats.org/officeDocument/2006/relationships/image" Target="../media/image245.jpeg"/><Relationship Id="rId4" Type="http://schemas.openxmlformats.org/officeDocument/2006/relationships/hyperlink" Target="http://www.google.com/url?sa=i&amp;rct=j&amp;q=Glue+Gun&amp;source=images&amp;cd=&amp;cad=rja&amp;docid=DrIMTaogvQsU1M&amp;tbnid=f2NVqVHoGk5gbM:&amp;ved=0CAUQjRw&amp;url=http://toolmonger.com/2006/09/27/finds-a-cordless-butane-powered-hot-glue-gun/&amp;ei=2ww2Ufb3FYyE2QWz5YGIAQ&amp;psig=AFQjCNEV2u3woUwNCgoPi1Upv0784YzjPg&amp;ust=1362583102282947" TargetMode="Externa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Glue+Pan&amp;source=images&amp;cd=&amp;cad=rja&amp;docid=v2fGPRXCe8IWWM&amp;tbnid=mKgdIXSBWVKpWM:&amp;ved=0CAUQjRw&amp;url=http://www.wholesalesouth.net/cgi/commerce.cgi?preadd=action&amp;key=509&amp;ei=gg02Uf_xIoTg2QXV5IGQCg&amp;psig=AFQjCNEdS4dNKqjaz6GqiG2B-YP1g_m0Gg&amp;ust=1362583197599412" TargetMode="External"/><Relationship Id="rId3" Type="http://schemas.openxmlformats.org/officeDocument/2006/relationships/image" Target="../media/image247.jpeg"/><Relationship Id="rId7" Type="http://schemas.openxmlformats.org/officeDocument/2006/relationships/image" Target="../media/image249.jpeg"/><Relationship Id="rId2" Type="http://schemas.openxmlformats.org/officeDocument/2006/relationships/hyperlink" Target="http://www.google.com/url?sa=i&amp;rct=j&amp;q=Glue+Pan&amp;source=images&amp;cd=&amp;cad=rja&amp;docid=5P3y5fK8elyf-M&amp;tbnid=Qr3J-ay2zPHqAM:&amp;ved=0CAUQjRw&amp;url=http://hollanddried.com/index.php?route=product/product&amp;product_id=626&amp;ei=QA02Ue6gDPG02AXo34HgCQ&amp;psig=AFQjCNEdS4dNKqjaz6GqiG2B-YP1g_m0Gg&amp;ust=136258319759941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Glue+Pan&amp;source=images&amp;cd=&amp;cad=rja&amp;docid=L2VZ7YkdFJ_qCM&amp;tbnid=VBc_8Rb-ifb17M:&amp;ved=0CAUQjRw&amp;url=http://www.lofloristsupplies.com/tools/small-glue-pan&amp;ei=YQ02UYjBHIfs2QWAjIHQBw&amp;psig=AFQjCNEdS4dNKqjaz6GqiG2B-YP1g_m0Gg&amp;ust=1362583197599412" TargetMode="External"/><Relationship Id="rId5" Type="http://schemas.openxmlformats.org/officeDocument/2006/relationships/image" Target="../media/image248.gif"/><Relationship Id="rId4" Type="http://schemas.openxmlformats.org/officeDocument/2006/relationships/hyperlink" Target="http://www.google.com/url?sa=i&amp;rct=j&amp;q=Glue+Pan&amp;source=images&amp;cd=&amp;cad=rja&amp;docid=moIcXGagjYVs-M&amp;tbnid=G-8mNHDHAHNMbM:&amp;ved=0CAUQjRw&amp;url=http://www.floraldesigninstitute.com/page004.11.02.909.03.htm&amp;ei=IQ02UZrWMOfg2wXPvYDIDw&amp;psig=AFQjCNEdS4dNKqjaz6GqiG2B-YP1g_m0Gg&amp;ust=1362583197599412" TargetMode="External"/><Relationship Id="rId9" Type="http://schemas.openxmlformats.org/officeDocument/2006/relationships/image" Target="../media/image25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hyperlink" Target="http://www.google.com/url?sa=i&amp;rct=j&amp;q=Sprengeri,+Fern&amp;source=images&amp;cd=&amp;cad=rja&amp;docid=XBpuPjogQJlJnM&amp;tbnid=7eQdPYC6PWxMDM:&amp;ved=0CAUQjRw&amp;url=http://www.pernellgerver.com/asparagusfern.htm&amp;ei=uqIwUZzWDoWu9ASs04DIAQ&amp;psig=AFQjCNGHFDZs8X-SAL1PNXnCxjuT4vS0tg&amp;ust=136222827815217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hyperlink" Target="http://www.google.com/url?sa=i&amp;rct=j&amp;q=Sprengeri,+Fern&amp;source=images&amp;cd=&amp;cad=rja&amp;docid=X8Hv3y_T-d9nEM&amp;tbnid=2VoWQ630-4KYbM:&amp;ved=0CAUQjRw&amp;url=http://www.aspca.org/Pet-care/poison-control/Plants/sprengeri-fern.aspx&amp;ei=zKIwUb6kBZKG9QST94GgBg&amp;psig=AFQjCNGHFDZs8X-SAL1PNXnCxjuT4vS0tg&amp;ust=1362228278152172" TargetMode="Externa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Knife+Sharpener&amp;source=images&amp;cd=&amp;cad=rja&amp;docid=vYvnpHAruq-RqM&amp;tbnid=hE3c0KS0YwSeLM:&amp;ved=0CAUQjRw&amp;url=http://www.oneinhundred.com/Wholesale-personalized-logoed/Sharpener.htm&amp;ei=Ew42Uf6oFaiY2wWSyYGABQ&amp;psig=AFQjCNEFCf5GvWJDMMKGg8LlXThb13sZ0Q&amp;ust=1362583377095011" TargetMode="External"/><Relationship Id="rId3" Type="http://schemas.openxmlformats.org/officeDocument/2006/relationships/image" Target="../media/image251.jpeg"/><Relationship Id="rId7" Type="http://schemas.openxmlformats.org/officeDocument/2006/relationships/image" Target="../media/image253.jpeg"/><Relationship Id="rId2" Type="http://schemas.openxmlformats.org/officeDocument/2006/relationships/hyperlink" Target="http://www.google.com/url?sa=i&amp;rct=j&amp;q=Knife+Sharpener&amp;source=images&amp;cd=&amp;cad=rja&amp;docid=1C2Mi8MgUPzKeM&amp;tbnid=BhhvQiebPeJyIM:&amp;ved=0CAUQjRw&amp;url=http://www.harborfreight.com/handheld-knife-sharpener-94620.html&amp;ei=6A02Ue7vKemP2gWO7YHIBA&amp;psig=AFQjCNEFCf5GvWJDMMKGg8LlXThb13sZ0Q&amp;ust=136258337709501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Knife+Sharpener&amp;source=images&amp;cd=&amp;cad=rja&amp;docid=SupORFBzmezMMM&amp;tbnid=1Qev-laXXn1zFM:&amp;ved=0CAUQjRw&amp;url=http://www.outdoorpros.com/Prod/Smith-s-Sharpeners-CCKS-Two-Step-Knife-Sharpener/37941/Cat/83&amp;ei=Ag42Uc6FOYSC2wWP2YCoCQ&amp;psig=AFQjCNEFCf5GvWJDMMKGg8LlXThb13sZ0Q&amp;ust=1362583377095011" TargetMode="External"/><Relationship Id="rId5" Type="http://schemas.openxmlformats.org/officeDocument/2006/relationships/image" Target="../media/image252.jpeg"/><Relationship Id="rId4" Type="http://schemas.openxmlformats.org/officeDocument/2006/relationships/hyperlink" Target="http://www.google.com/url?sa=i&amp;rct=j&amp;q=Knife+Sharpener&amp;source=images&amp;cd=&amp;cad=rja&amp;docid=n1oM2U-5odt84M&amp;tbnid=4W7Gb30sa-4wwM:&amp;ved=0CAUQjRw&amp;url=http://www.sierratradingpost.com/wusthof-industrial-diamond-steel-knife-sharpener-9-~p~2751x/&amp;ei=1Q02UYqdFoXm2QX0t4GQCA&amp;psig=AFQjCNEFCf5GvWJDMMKGg8LlXThb13sZ0Q&amp;ust=1362583377095011" TargetMode="External"/><Relationship Id="rId9" Type="http://schemas.openxmlformats.org/officeDocument/2006/relationships/image" Target="../media/image25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hyperlink" Target="http://www.google.com/url?sa=i&amp;rct=j&amp;q=Paddle+Wire&amp;source=images&amp;cd=&amp;cad=rja&amp;docid=NZOpWStTWuXsfM&amp;tbnid=3FEvhTjvbHmmQM:&amp;ved=0CAUQjRw&amp;url=http://www.floralwire.org/floral-wire/paddlewire.html&amp;ei=XA42UYCVNsW02AXAsIHoCA&amp;psig=AFQjCNFMwRWpi8J8Nt9wfUzjHj5P3kG9WQ&amp;ust=136258351338080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6.jpeg"/><Relationship Id="rId4" Type="http://schemas.openxmlformats.org/officeDocument/2006/relationships/hyperlink" Target="http://www.google.com/url?sa=i&amp;rct=j&amp;q=Paddle+Wire&amp;source=images&amp;cd=&amp;cad=rja&amp;docid=NZOpWStTWuXsfM&amp;tbnid=iCPRmMFVcSfoyM:&amp;ved=&amp;url=http://www.floralwire.org/floral-wire/paddlewire.html&amp;ei=WQ42UeQmis3ZBc3GgOgK&amp;psig=AFQjCNFMwRWpi8J8Nt9wfUzjHj5P3kG9WQ&amp;ust=1362583513380800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hyperlink" Target="http://www.google.com/url?sa=i&amp;rct=j&amp;q=Pruner&amp;source=images&amp;cd=&amp;cad=rja&amp;docid=XV80Ib5K_4opvM&amp;tbnid=M6lI6o0lc16EOM:&amp;ved=0CAUQjRw&amp;url=http://www.felcostore.com/pruners&amp;ei=mg42Ubn7FoXr2AXxyYDYCg&amp;psig=AFQjCNF7n2OXbvnDi0gNk1qp8-DJDc7X0g&amp;ust=136258357511608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8.jpeg"/><Relationship Id="rId4" Type="http://schemas.openxmlformats.org/officeDocument/2006/relationships/hyperlink" Target="http://www.google.com/url?sa=i&amp;rct=j&amp;q=Pruner&amp;source=images&amp;cd=&amp;cad=rja&amp;docid=EZhp4K0Iu3lvCM&amp;tbnid=jcbyNc70sKMApM:&amp;ved=0CAUQjRw&amp;url=http://www2.fiskars.com/Gardening-and-Yard-Care/Products/Hand-Pruners/Smooth-action-Bypass-Pruner&amp;ei=pA42UYuhNNDy2gXhuIDwAQ&amp;psig=AFQjCNF7n2OXbvnDi0gNk1qp8-DJDc7X0g&amp;ust=1362583575116083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2" Type="http://schemas.openxmlformats.org/officeDocument/2006/relationships/hyperlink" Target="http://www.google.com/url?sa=i&amp;rct=j&amp;q=Floral+Ribbon+Scissors&amp;source=images&amp;cd=&amp;cad=rja&amp;docid=FBELckYEcX4pGM&amp;tbnid=o3c317QBTGptyM:&amp;ved=0CAUQjRw&amp;url=http://www.fss.com/tools-(900000)/shears-and-scissors-(905500)/&amp;ei=9Q42Ua3vBeLo2AXF_YGoAw&amp;psig=AFQjCNE5le_Dx3T0beIWCZLRfsCDknsdrA&amp;ust=136258366414688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0.jpeg"/><Relationship Id="rId4" Type="http://schemas.openxmlformats.org/officeDocument/2006/relationships/hyperlink" Target="http://www.google.com/url?sa=i&amp;rct=j&amp;q=Ribbon+Scissors&amp;source=images&amp;cd=&amp;cad=rja&amp;docid=tG0a4i9hKpCqfM&amp;tbnid=GRAE__vPfYqaqM:&amp;ved=0CAUQjRw&amp;url=http://www.chairrentaldenver.com/rental_prices.html&amp;ei=2Q42Ufb9CobR2QWG54GgAQ&amp;psig=AFQjCNF6h4GF7AD9WLQu2icjKK43KmICKQ&amp;ust=1362583636449662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hyperlink" Target="http://www.google.com/url?sa=i&amp;rct=j&amp;q=Rose+Stripper&amp;source=images&amp;cd=&amp;cad=rja&amp;docid=e4eyw2qMdDXW_M&amp;tbnid=-KLQl5y-M--GZM:&amp;ved=0CAUQjRw&amp;url=http://www.wholesalecarnations.com/rose-stripper&amp;ei=KQ82UYiUMsuO2QW_0YCwDw&amp;psig=AFQjCNG3dM-3W_3P4R7_deHSGY4B7FSCEA&amp;ust=136258371795426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2.jpeg"/><Relationship Id="rId4" Type="http://schemas.openxmlformats.org/officeDocument/2006/relationships/hyperlink" Target="http://www.google.com/url?sa=i&amp;rct=j&amp;q=Rose+Stripper&amp;source=images&amp;cd=&amp;cad=rja&amp;docid=Qlbl-m-D4OgpxM&amp;tbnid=WnMm-tILx_JocM:&amp;ved=0CAUQjRw&amp;url=http://www.thegreenhead.com/2012/04/rose-thorn-stripper.php&amp;ei=Vw82Uda4GcSY2AW-xoGYAQ&amp;psig=AFQjCNG3dM-3W_3P4R7_deHSGY4B7FSCEA&amp;ust=1362583717954265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hyperlink" Target="http://www.google.com/url?sa=i&amp;rct=j&amp;q=Steel+Pick+Machine&amp;source=images&amp;cd=&amp;cad=rja&amp;docid=fHJmR3we6JyPtM&amp;tbnid=_I3ljY2reSXsjM:&amp;ved=0CAUQjRw&amp;url=http://www.fss.com/tools-(900000)/steel-pick-machine-(904000)/&amp;ei=mw82UaWCFqna2QXCuoGACQ&amp;psig=AFQjCNEICSQYZXwYXyayV2QdR63LFHe84g&amp;ust=136258382978674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4.jpeg"/><Relationship Id="rId4" Type="http://schemas.openxmlformats.org/officeDocument/2006/relationships/hyperlink" Target="http://www.google.com/url?sa=i&amp;rct=j&amp;q=Steel+Pick+Machine&amp;source=images&amp;cd=&amp;cad=rja&amp;docid=fHJmR3we6JyPtM&amp;tbnid=wrhkyWO50P8UNM:&amp;ved=0CAUQjRw&amp;url=http://www.fss.com/tools-(900000)/steel-pick-machine-(904000)/&amp;ei=pw82UfvwHoLt2QX7p4CYAw&amp;psig=AFQjCNEICSQYZXwYXyayV2QdR63LFHe84g&amp;ust=1362583829786748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hyperlink" Target="http://www.google.com/url?sa=i&amp;rct=j&amp;q=Styrofoam+Cutter&amp;source=images&amp;cd=&amp;cad=rja&amp;docid=G5DxEJg-JYdWOM&amp;tbnid=rvkmktLckbDKBM:&amp;ved=0CAUQjRw&amp;url=http://www.therpf.com/f9/i-made-hot-wire-foam-cutter-hooray-84716/&amp;ei=3A82Ud7OCYOm2gXX0IHgCQ&amp;psig=AFQjCNHjhKW7q60cGFRFVLKOdjgscq8AnQ&amp;ust=1362583887327353" TargetMode="Externa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eg"/><Relationship Id="rId2" Type="http://schemas.openxmlformats.org/officeDocument/2006/relationships/hyperlink" Target="http://www.google.com/url?sa=i&amp;rct=j&amp;q=Under+Water+Cutter&amp;source=images&amp;cd=&amp;cad=rja&amp;docid=R_p2XKeDJnexUM&amp;tbnid=b-L74FH59CIw2M:&amp;ved=0CAUQjRw&amp;url=http://hortgirl25.blogspot.com/2010/11/fms-underwater-stem-cutter.html&amp;ei=GhA2UcjYO8fB2wXupYGoBQ&amp;psig=AFQjCNEY0xWs_u4nA9va6AqA_VaYkkir-A&amp;ust=1362583951608270" TargetMode="Externa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gif"/><Relationship Id="rId2" Type="http://schemas.openxmlformats.org/officeDocument/2006/relationships/hyperlink" Target="http://www.google.com/url?sa=i&amp;rct=j&amp;q=Waterproof+Tape&amp;source=images&amp;cd=&amp;cad=rja&amp;docid=lA-LW0I61JyI8M&amp;tbnid=HU5UgQ29ZnIjAM:&amp;ved=0CAUQjRw&amp;url=http://www.floraldesigninstitute.com/page004.11.02.911.63.htm&amp;ei=XhA2UZHDJYH22gWyuIGwAQ&amp;psig=AFQjCNFDZDGjaQAaFkJDCcLTNqDJcYuu8g&amp;ust=136258402582255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8.jpeg"/><Relationship Id="rId4" Type="http://schemas.openxmlformats.org/officeDocument/2006/relationships/hyperlink" Target="http://www.google.com/url?sa=i&amp;rct=j&amp;q=Waterproof+Tape&amp;source=images&amp;cd=&amp;cad=rja&amp;docid=W8m72C9EFAXaUM&amp;tbnid=xJjXTdTj4jQkAM:&amp;ved=0CAUQjRw&amp;url=https://www.ibexp.com/product/7510000744954&amp;ei=cRA2UbbEDseW2QXQ2YH4AQ&amp;psig=AFQjCNFDZDGjaQAaFkJDCcLTNqDJcYuu8g&amp;ust=1362584025822551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jpeg"/><Relationship Id="rId2" Type="http://schemas.openxmlformats.org/officeDocument/2006/relationships/hyperlink" Target="http://www.google.com/url?sa=i&amp;rct=j&amp;q=Wire+Cutters&amp;source=images&amp;cd=&amp;cad=rja&amp;docid=kjA0OPbwmfDICM&amp;tbnid=HIcQgj5Jt5WE2M:&amp;ved=0CAUQjRw&amp;url=http://www.stitchdiva.com/tutorials/knit-and-crochet-with-wire/additional-tools&amp;ei=rRs2Uc2ALejq2gXqgIH4BA&amp;psig=AFQjCNG-erDeWxRvuaw5pOdA7yHTbyBjow&amp;ust=136258692203282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0.jpeg"/><Relationship Id="rId4" Type="http://schemas.openxmlformats.org/officeDocument/2006/relationships/hyperlink" Target="http://www.google.com/url?sa=i&amp;rct=j&amp;q=Wire+Cutters&amp;source=images&amp;cd=&amp;cad=rja&amp;docid=los5u1K3yEw0yM&amp;tbnid=LK8ozHS3DzZ-4M:&amp;ved=0CAUQjRw&amp;url=http://sites.uci.edu/bikeuci/security/thief/&amp;ei=whs2UbHjF8Sx2QXxnoG4Cw&amp;psig=AFQjCNG-erDeWxRvuaw5pOdA7yHTbyBjow&amp;ust=1362586922032822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hyperlink" Target="http://www.google.com/url?sa=i&amp;rct=j&amp;q=Astilbe+hybrid+cv.%0bAstilbe&amp;source=images&amp;cd=&amp;cad=rja&amp;docid=CedpO4XICMLs1M&amp;tbnid=GFbPMy7vBbn9MM:&amp;ved=0CAUQjRw&amp;url=http://plants.chebucto.biz/plants/A.html&amp;ei=MKMwUYHcI5D49gTdsYCIBw&amp;psig=AFQjCNGu-ctwMxNQidg1PIipY-_XoFd69w&amp;ust=136222833901159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Astilbe+hybrid+cv.%0bAstilbe&amp;source=images&amp;cd=&amp;cad=rja&amp;docid=CedpO4XICMLs1M&amp;tbnid=yKN876D2hZWQLM:&amp;ved=0CAUQjRw&amp;url=http://plants.chebucto.biz/plants/A.html&amp;ei=FqMwUeWlKYeu9ASR6wE&amp;psig=AFQjCNGu-ctwMxNQidg1PIipY-_XoFd69w&amp;ust=1362228339011590" TargetMode="External"/><Relationship Id="rId5" Type="http://schemas.openxmlformats.org/officeDocument/2006/relationships/image" Target="../media/image20.jpeg"/><Relationship Id="rId4" Type="http://schemas.openxmlformats.org/officeDocument/2006/relationships/hyperlink" Target="http://www.google.com/url?sa=i&amp;rct=j&amp;q=Astilbe+hybrid+cv.%0bAstilbe&amp;source=images&amp;cd=&amp;cad=rja&amp;docid=8b1hTZxrq_ambM&amp;tbnid=8eryrOEk5ckGqM:&amp;ved=0CAUQjRw&amp;url=http://quizlet.com/4663283/familiarize/embedv2?&amp;m&amp;ei=-qIwUdXbGpD29gS3mICoAg&amp;psig=AFQjCNGu-ctwMxNQidg1PIipY-_XoFd69w&amp;ust=1362228339011590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eg"/><Relationship Id="rId7" Type="http://schemas.openxmlformats.org/officeDocument/2006/relationships/image" Target="../media/image273.jpeg"/><Relationship Id="rId2" Type="http://schemas.openxmlformats.org/officeDocument/2006/relationships/hyperlink" Target="http://www.google.com/url?sa=i&amp;rct=j&amp;q=Floral+Wristlet&amp;source=images&amp;cd=&amp;cad=rja&amp;docid=HtdrivojqBImbM&amp;tbnid=_Kd3EPqvZLQUrM:&amp;ved=0CAUQjRw&amp;url=http://www.madelinrosefloral.com/a_TF162_08.html&amp;ei=Dxw2UdieAYOP2gWkkYGIAQ&amp;psig=AFQjCNGdU-YTC3fC42hbqg96g5VteluSLQ&amp;ust=136258701625066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Floral+Wristlet&amp;source=images&amp;cd=&amp;cad=rja&amp;docid=OTq0dhFG4ih_IM&amp;tbnid=NtwzGHYcJyFV-M:&amp;ved=0CAUQjRw&amp;url=http://www.flickr.com/photos/flowerfactor/5528979163/&amp;ei=MRw2UcaKCaXn2QX_34CYDg&amp;psig=AFQjCNGdU-YTC3fC42hbqg96g5VteluSLQ&amp;ust=1362587016250669" TargetMode="External"/><Relationship Id="rId5" Type="http://schemas.openxmlformats.org/officeDocument/2006/relationships/image" Target="../media/image272.jpeg"/><Relationship Id="rId4" Type="http://schemas.openxmlformats.org/officeDocument/2006/relationships/hyperlink" Target="http://www.google.com/url?sa=i&amp;rct=j&amp;q=Floral+Wristlet&amp;source=images&amp;cd=&amp;cad=rja&amp;docid=xAud1DtkvY3eNM&amp;tbnid=SRVXFNT6ho9NdM:&amp;ved=0CAUQjRw&amp;url=http://blumz.blogspot.com/2010/04/prom-floral-trends-2010.html&amp;ei=Ghw2UcfgIYOm2gXX0IHgCQ&amp;psig=AFQjCNGdU-YTC3fC42hbqg96g5VteluSLQ&amp;ust=136258701625066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Floriculture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54" name="Picture 10" descr="http://cdn.calyxflowers.com/Images/Floral-Library/finalMedium/BegoniaBP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4352924"/>
            <a:ext cx="3333750" cy="250507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Begonia x </a:t>
            </a:r>
            <a:r>
              <a:rPr lang="en-US" dirty="0" err="1" smtClean="0"/>
              <a:t>semperflorens-cultorum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Wax Begonia</a:t>
            </a:r>
            <a:endParaRPr lang="en-US" dirty="0"/>
          </a:p>
        </p:txBody>
      </p:sp>
      <p:sp>
        <p:nvSpPr>
          <p:cNvPr id="82946" name="AutoShape 2" descr="data:image/jpeg;base64,/9j/4AAQSkZJRgABAQAAAQABAAD/2wCEAAkGBhQSERUUExQVFRQWFxgXGBcXGBgYHxkdGBwdGxwYHR0XHCYeHRwjHBcXHy8gIycpLCwsFx4xNTAqNSYrLCkBCQoKDgwOGg8PGiwkHyQsLCwsLCwsLCwsLCkpKSwsLCosKSwsLCwsLCwsKSkpLCwsLCwsLCwsLCwsLCwsLCwsKf/AABEIALMA8AMBIgACEQEDEQH/xAAcAAABBQEBAQAAAAAAAAAAAAAFAgMEBgcBAAj/xABDEAACAQIEAwUGBAMFBgcAAAABAhEAAwQSITEFQVEGImFxgQcTMpGhsRRCwdEjUuEzYnLw8RUWU4KToiRUc5KywtL/xAAZAQADAQEBAAAAAAAAAAAAAAABAgMEAAX/xAAmEQACAgICAgICAgMAAAAAAAAAAQIRAyESMQRBEyIyUQUUYXGB/9oADAMBAAIRAxEAPwDIhisq5V9aat2GbYEiuWwRtUxMfkXUa0QjVvAa94hZ110rrYQHQXUJ9ajm+XMnXp4Uq8gU6GdK4A8qBGgqSRrSOJ4o3WDbACAKJ4XAvetBlTMV0mQPua8OzF4gt3V1jKSAaXmv2c2kBs89YFEcNw1WSSxBipWH7NEH+K6hOeUyT4D96Vi+z7n+xfOOjQp8uhoc4vViqcbAyYQTuCOtJ9yD1j7158OUPfDKehEU9exgZQsaeFOMQ2UkipOMwZtmGImJgGd6aZxyFOW8I9z4FLnooJP0rjiOF0p61hWeAozHoASfkNant2YvqoOSTvAZSR5iZBq6eyjF3sLi2tugi4q5lYhXgTDJOjRJlZ28RSc0+mCwf2B7BW8eLouXWtvbIGQICwkfEQ0aTp6GrBwj2N+6vE4thctz/DCSA/i3Mf4frFa9aa2xzQJjfSfnvFM38UPei3ox0by8aVyCQ+F9h8JbCkYawpEEdxSR4yQTNGL2EB2p0XNKY/FgbmnbjHsJifth4Ali5avqFDXsy3I0BZYIcDkSCQfIVnmfTUk+tfSHaPsdZxrqcQXZFHdRTlEndiRqTAA3gVj/ALSexqcOuIbUtZuhiocyUKxInmO8CD50egFKwyydaVeSGMc6mphgtvO4UE/CNai33ZhMAAdKIWiK2h8967hmGccq4bO9cygCZ1rgErGyrDK2jCa4cDzY+u9NYS0zagTFSTxIgEMuu1dQRm5hgg0aTy8jUZX160tR1NNso8ZrgCgulc93ppXEkmBS/eQdN6JxJusQgyjbdqircM7VOuYrMgRBEb0zaw5Da6+VAItGCjYE8/CnMJhvfPbtrAZ3VQeUsY1pl410FOYS8VKMuhRg3qpkfagBmm4vsLewFjlctzJdQRHLUHUee1AMTNbxwfHpiMOl1YKuoPXcaj7iqF2z7EKoNzDiANWt7+q//n5dKm8er/ZCcb2ZlcuU3bxJWpF21qaiG3rWWqZNBNblu8IvKGHI8x5GuN2TtlCUfuk6SASPAn9ahTRbhmKyggnfTUSPXnU/n4HKTRDHY+0JZrjgachJ8v3okWRLeS0qoBGwEt4k7kmu4jMNLg0OxG0eFNPgyNtV8NaZz+RdnOTfZAe8wMz4VLwnEysA66yJ5eR3B8RXruH7pqDctxU3GuhTUeC9pgwEttEz+/P1ot7wu/dYBmIUNzAmT9qyrheJKEfKiuJ7Re4vrlJm2VYcxO9djytupGiGS1s2RpAyySfTWhOPJAIBnr/Su9nO1NvFr3AUeJIb5GOo8fGiT4AE1r8rxf7OPinX+S0Z8XZG4VeOUhpJ5eGlZ3297K4vFYtTdv2UsAEWtG5nVSvNtpM9I6Vp64ULVe7f3F/Da7i4sdecxVYYnhwqN3X7EnPdmIdtOD3MPeW27Bu6CMsgQfPnQC7+morVUwBxlm6jmQqH3ebWLhGh6j0rKL1pgSpBBBgz4aEfOjjnzVhUuWxAuehrjWdJ0g86n8I4Ybr5SCFHxPE5R+/QUcHZyyDBe46jYQq+hImfpXSyRjpgckuytYfEZWE7daexNkM0zIj51bcHwmxqi25lW1c5ssiNPLrVMxFlrDtbYSVMeB8R4UYzUjlJPoYaQTpXhc0pLNNOLr4RTjHrqZcpnek3Nda6yaTyrv4VgszXHBXh6gL0POn/AMd7oHuyD9DQ7BmGknzqTi8aCCoWgOnogqmZt9Tzo72T7P8A4q8bSsAFGZmM6CY08aFZ1KgR39qvXsm4Pca+zKvwrDlpEZtgOpMfKoeTKaxP4/y9ARpfY7hq4Oz7lLr3EJkBwAVPOI/Kd/DWjePw2W29yZyqWiJ+ETHnpTGG4TcDSdB4c6lcfxLphLvuwA4tvB5A5TrFJ4Us08V5lTElV6MFxl0O7sBlBYsB0BMxUJrU07nbSVAMbEbfKvKQd1+RIrNLJvZmaGRZJqRaXlT7WsoHSuW95rPka42K0F7lwe6WcpA0YHnO3jI1qO/DmtjPabMp3U6n1H6iomNvgWws98sGiNxqPvUj8ZI00jl6UsFKkNSq2czBgYBB5jp/SheKap1nGZ217rx8XJvPofGovEbREyIPMfqPDxrZGXJU+xDmDfUVa+G9iTiHN240I3wqu7ACJJ5DSqhw9hMnYa/Kr92W7Y9y2rQoQFCeTQZDeBgx6VGEVybkVxomcYwg4eq37ZOdRkTNrqevUQCIqbwr2pWmX+NbdG/u98Hy2I9aG9qOMWMWAstkUyCDGu06/LXxqsNhEQQLg9QduW3OrryVjk0noaTdl84j7U8Oo7iXHPSAo+ZM/SqdxDtHdxrhrgCoslUGw6sSdzHPlQ5OFFzM6dY/epgTIoAXL/NrM+EwPlTPLkza6RNt+yHie2ttLRWy0tBAIHdB6nrVZs8BUgPeuNLEMFUCSDqSxO08vnVmxfDbVx1uOO8oggQA0bZh4fWoTrnYzuST+gqr5Rjxjoo8iSpDPvQoyIAqfyifnrqTShpUvD8OLOFRCzRsASZ8hrU+/wAAu2hNy1cToWUga+O1IsT9ke9kLAWTlZjz0+VRuP8ABjftyIFxdtPiEfDPXpRm2QqxyFD7+IMzymmyNQpoKbTKD7kTqCenjRBcMpQysDbfUHlRfj3CioN8FVQwVHOTuI89aB28YDmVhErE+PKtEZKcbNiIdtIMSd6cdlmTJjanEATRuetJu4AkZlOnSnOHcc4zSo0qMdROs0/jLUqpgjf+h865Zw5gGJrjh1OGuwkAx419AdgMNY4dg7a3ri+9bvuJkgtsIGsAQKy7slwy4bma6rKqAMoYfGTqANduc0Q4pimS5GsHWs8sqsnkkl0bBi+2+GCko2dhHd1E+pFAuI9ubN22yG2wVgQ0MNj00rN8NiiQad9076ojsBvlVmjzgVN55kebEXeBWC2YXWBJJPdEQSYGm2kDnRbB8Bw5I2IHUmhnD+F3sQxFq27sNwOXnOg9aavs9hyrhlZTBBEEeBmoe7kgcn2yxcW4DaNo+7ABGojr41TAmXMWgBdYmjeH4rOk6Gh3HeEyhe1tAzLqTvuJ3HWhlxqVV0FNMr64gs5fmdB5dKK2tBQvD2CN4GvUfvUpsQAJJDQdFBmfOOVV+qR0lYnENGnMwfIDb57/ACpNntEp/h3FzDYH+vI/5NQcTiD3m5/vSeGcLa+5JnKPib9PM0IY01bGUVWw5h8EpVmR+6IzZtCsnTTnrpIqRg8IhEZiB5GkCyqgADQddTXUv139fW2LyroYvYJgYF+B/hYQOWlKW0yr3jIEnOJYac55ct6Rfea5hsWynQ/1par0cp7H+D8fRryWgWaWjajGOvamrf2N9mdpYv37K53CsLeoyGZkjSDEacqLcb9n9q+S1sm00flAK6cyP2Na1B/kkUnFyMpuXaaspzo72i7C4nC2TdfIyTByEkrOgJBA0P60KwOHzMF2/wA9OtNZCmnRt3Zns+li2qoBMAu3NzzJPToNgKLX8BIIgEEajr4QdKA9i+KH3WS4+ZhGVjzWIE+Iq1hpprT6NSWjDu33CBhb0IIt3BmUdCDDL6aehqpgZt5jnABgczqR9K1f2w8JL2Ld5SALT9+ejwAfQgaePhWVqVUQNZ3bbTmB4VklCUpURcUpFZ4pinvuVRv4anug6aDmfE7+tDL6Qd5mj2I4AQC1s5tfhjWPsaFGyc2VhEHXlFa40lSNCaa0R8QpzDUkQN/tSreLYGBHrS8YoWMpmu3FDKP5xz6inDRL4nidMgG2nrUjgdpWdEM99gpE1AdonNuda9wzHZLqOVzZGDRMTHjQl0Bl9a82fNqD4V7Gn3q5xuCQR0IOo/WouLxZmFAmdD/d0IMddfpV19n/AAf8Qxu3ACts7Rozbif8O/mRWJw5P6mVK9ELs77Pr95M7sLKn4QyksR1iRA89fCtN7OcG/DYdLYIOWcxAjMSZJI67fKiFu1Td3iC2zBBPUVeTx+PHlN0aIY/0NWsEUxeZYFq5aYsAAJuBh3vMqSJ8Kontg4SA9q+B8QNtvNdVPyzD/lrQLePBYR/kH/IoT7RcELvD707oBcB8VP7Ej1o3HJC49HSjpowpLpB3ovgMdGx1oHcSKfwClmCjn/qT8qx3xMlDHaHhjC6zosq/e0jQxLCN+RNBVer7ZxcfBoBp4mnvcpcRluojKRB0AO8iCNR6Vm/tRWmiql+zPxh3uSqqWMTpyHjVmwVj3eHRDAYTmjnJMajfSKlvwhMOme1OVjBzGSOmvSZ9aHXrtboTU1cejpO9EfEXDyppbvOk3jI3pIBGh3OxHP0p+xaHnMineEW2F+y2Rm76uAFJLBWkwANfhO3Q1p/ZzgOCxmBQC0gOUK7qAHW4o1M9Z1g6EGidy7h8Ctm1cZEdLQto50nYuATtJht6f4/Y8YFnXGAqGBkESPWn8O+bXlVaGLOQMpBB1BkEGfX7UT7PYot7wHYQR9RSS8yEcywPtmlQbXIX2txATB3mImEMDqdh9SKzjCezy+trOzr76M3u4Oh3gsPzeERPOtR4nlKQ0RKt/7TP6VVe0/aP3FligZnYQDGiz+Yn108apKePnTat9InKF7DfZfh9sWLTAAlkVi3MkiT9SasBURVF7I8QK2barqgtoR67/WaPHjRJgCKZNegoD+1PH20wFxGYB7mUIOZIYEwPADesOF0+tX72v3QWsH88OPHL3fpM1ntlZrkTl2TcPfgeVIxOGW6DmAk7NzHrTIflTltqZpMTaAeM4QbRn4l6xt51AuMJj5Vcl26iq/xfheRQVPdJiDuD+1cm12VjK9Mh4nLrO/hRHgmEW8GUyoVcxIiTqBGu2+8Gol3hLBlEGDEmj/COFql5WnuwwMGDqIpcrfF0x5WlY8CsKuvdULJ3MaCtl9mNpfwKBTJzvm85/aKxvG4XIZBlTsf36Gtp9m/Bjh8GmeQ93+IQQdM2gHh3QvzrN48m2Z4dluCQKDcTwpLFgJ/z4mjxWod9Kp5fix8rHwmaoycXaBmAwR08pii97Di5bZGEqylSOoIg0ixbAy1Ucd2zvLjrmGs20uAEd4sVyGAWzRMgHyPKnx4o4YKC6QkpW7M+7Q8NCPcs5wzIxAiInkRHM7EVKbs+mFwPvbgP4h4yyfhDfljb4ZmateH4Zh8GDceGuaku2rMTqSBy1/1qkdru0v4g5QNF1rz5xWNON9k3H2CcLi9aK2rkiq3hrlGLN3SvNyRpkWFbFzMWTSHUrqJ30BjwMGqdd6TtVt4ZHvFL7AjSqli1yOyn8rMvyMfpW3wX2hl0M6+dWrsP2bGJYvcWUUgAfzHePIafOqe1weVax7N8owaEblnJ880fYCvVjFNjJbLHgxaw5hEVToGyqBpymPP61JxvB7OKKvcti4VHdzagSOm06fah2Lwr5iw7wPzH9IonwIP3gAP7s6DyP7+POsPj5s8884ZI1FdGpxioqhGL4fsBy/zyqTwJPdZg35o1Hr+9Qb3atBdNq5ZxCMujfw8wXoZUmQeRE+lTsTxfDplzXkXOMyE7MP7pAg+Q1rW8OJ5Pla2vYFJ1Q7xRDrM9IoNh+H527ygqIkMJn9D9qK4LtFZxBNtSSw1kqQGHUGpn4QR4VLL4OPNkjlfoKm0miqYqz+Ch7aTZnvqN0DHUr1WdY0ifk9c49hVt+998mT/ABAmemX4p8Io7jsIrIyn4SCD5GsB4/hRbxV1Brlcjbn/AK1qaqRG6Jvajjn4vEG5qEUZUU8h1PiTr8qE3TA0qQnCrx0CR4kgD5kxT6cHUf2l+2vgCXP/AG6UOS9CUMcJ4S9+5lXzJPIdatR7KWhbHxMdZMwZPMR9qT2Vt20dhadnJXvSuURO/wA6srT0ipZJPpFIr2US9wS4rMFViBB9D96i4iyVEPGu6Hf1A2+9XjHYhbay0kxIHX1O1UTiGLzXGJiSdgZpceX5HxfoEoUrBjcQAtg7sdhNEcE2UJmO470dG/aoj9mQFJ95DkbkQPTnT+J4e/dgqwgAkGB9aplnFqjpy5B/sjh1uY63bbVCS0bhsoJHmNPpW7WVYqJFUL2Q9n1Sy95wC7MUXmFVYmP8RJnyFaSKPjw4xOgqQPxOMa34iNj+9A8dxfEvbc2UtqYOXMZJ6H+UT41YeIYTOogwwkg/ofA1WuI4/wDDJnuIygGDGo8Nehqk5cdt6HfRnOI9qmORXssqK4zIXIbOp5n4ozDrFI7F4lwjsCcxY5mIkmR1PjOvWkcZ4wty69wW0BeCSVDHQQDJoTd4q5PxH515c/L5OkrIcqZZ+O2H92W311JOvhVKxGpnbrRnAcXdOcg9dfvU67wu1iNQcjHyy/LlWZ7lyQrlbKxhsPzoraWOdGbHY5FkNcJO+ggefj9KsNrszhsmXI3+IOyt8wZFUXjTybG4NlQW+ttc7tlUc+bHoo5mqzxfG++utcCZA0SJnwk+J8KtPbTsv7gC6rlrZIUlzJUnaW6E8+u+81ULqkbitGHF8X+zkuJDKir37NeNqhbDsYLHNbnm3NfMwCOutUdxSV0rZGVDn0Rhbs6GpV/iC2FzfIdfCsMs9v8AGomQXuUBiqlh/wAxE+pqR2Z7S3GxIa/7y+XyJLMTkBYSfAR0jaq816GTNtxuLFwI6kgEeVQr+Mt5SrgHXNDAET18/GpdxDkzbACY/SgvFcJnaVMHSo+V8kYXjVspGr2OjjVu2piFQamNB56Cm/8AfLDwSMRaB6ZpPlA1NA+0VsWcFiGcgdw+hOgA9YrJv9uEk5TE89hQhLJxVrYsu9Gs8Y9oEW4tSznTUZY8daziyQHzM4e4STLGZbqfGedBrt5zuxpCL41zUpdsWwhir91j39PPb05Ux7xuv2ohwwG8Gsse82qHqdyvryoVctFSQZkEg+lGLrRzSCvAuPNhruf4wRlZTpIP68xWg2OJpfQPbYldiNiD0I5Gslg0b7Nca9y5DSEbc9D18qLjy0BOi5dsuIIiW4jOVBAIbVdiCRpoaoDKOkDpvHzq29qcRbvYdCtxSyNIAI2Oh/eqmmHJMTJpY41GTdbYZSb0ap2E7LWrtkYq+ouMzEIraqoQxMbEkzvsBWgYXBpcUq6gpEFSBBB5RtFUn2TcWN3DXLDQfdMCvXLckx6MD86vuBRlJ/lqmBJQQI9HeF8Gt4ZMlgFUlmykk/FqYnX0p69jgu9dxF/QxoeVVtrmup15zqf9Kw/yHnvxKSjdl8ePkWSzig21Ce19nNg74ALE2zAAkk8oHnFPcPtbTJ50vidjMQNQI2rfGanjuu0TaMD4nw6/aGa7adQdiRp5TtQ6w1btjsCCCrKCjCCDqDPI1iPG8GLGJu2lPdRyB5bifGCKwTwKC0RlCiRZ1ozgmC6mgOExAAonh8R61klaIlwwOMQ/FoYj06EGi+GvhgIMiqdhGnerFg8WqqoiNz6T9604M3xv7PRbG3LQM9o3vbmGFixbe49xhIUTCrrJ5CTlHzoafZbft4Sy1u5muNkz2ruUIuYEvB3Ed0QOjHyubFmEgH01qWcaWw5R0YMjKJKkAggkFSd9AQYr0pcWrfRWr0ZtxP2cXQoNtluNGqrMDwBbU+oFVbFcIuWyQ6MvmCK2e1c/lOvSucURrlh1CgsVMBtiY0mpqEZK4MDjRhxs1aOxHGLWHLLdEZiCH5aCIP7+NVm3xO7nKuqMdtVywesrGvhVm4XhUcSUGnLXX1JqVzTArNAtdqrZAUXAy8grAk+EDemMb27wlolS7F10KhCdfPb61Wzg7vuv4LWrbGdcuvkG5ecVn9+6yuysCHDENOpmrrI62F2Hu3va+5iAFC5LEyNZLEfzdI6D5mqOb/Sj+Isl1UFgAN511PTyEfOmFwVkT3S08yYjyiuU17OTIWHx4nKduvT+lEPcUq1w6wxEqw8m+utL/BXbfwlbq/yyQQPCedBuL6A2mcsEqQRuCCD0Io5xrBLdVMQogXNHA5XBv896C4XFW7jBQSjkxlfTXaK17s12fWwqwJJIzEmdYgkTtQZyVmS/gCP66VyxlJKggsNSNf2rbOP9krd5T3Rm+XyPI/Ssa4zgXsYsoqmSABoSWHkOciPSipbo7ixwYcRJgePShuN4kg7qGZGrD7CoHE8e7NEnTcba+VC/eeNVqwqNGg9k+05wWI96BmUqVZeoOv3Ar6A4HxAXsPbuwVzoGhhBE6185cB4Sb+KtWjOVnGbwUat9NPWvou7iFtoDsNgBzA5ADpUcEabdgiSbiTUS5w0EzGvWod7tJZRkm/aAbTKXUHz1M6QZmpFvtFh3kJftOQRORg0T1yz0qmSOPIvskyibXROs28ulNXbRLMZ00jwga/WaaOPUg5CGjQkGfTzoVjMe20mNdqx+V5kPGim130NGLkEMZaOXSsE7UiMbfBBBNwkz4wa+gbZJtLm+IgTWW+1ThKrdtXQNXDK3iUgg/Jo9BVsn2x8yU+ij2FoxgbXlQ22nSi3DzG+9ebKWjOwxgbWtFrnD811InuKBp8yPr9aicIw5dh0GpNW/huBzNMc5p/HwrM/t0WxNraJPCsIRFNdr8TkVLagyQXMdBoPrR+xh8sVnfaHtGp4hcObNbULb7vegrqSI37zMCB0HSvUzwi4cH7KxdOyZwrBu2VzAjfU/IUR4piFtW3dtlUsR5U5hVCrptQDtFjXxFu7ZwoFx8pVyGELP5Qdi5Gy8p1jShgwQ8fG4xOnNydsyHiFws5uTGdm0PiS36xTuD42U0+IeoPpUbiA7qjnLfoI+lQrdTStE7LNb7eoojJc+a0E/Hm/de6ygA6tz1OwHoPpQ/F2wdedFLNvLbQafCD6nWjkajE5vQ3dulj4DlXbdrrXUAp1RSLoUUq1ItAg1y2QKc3pWmIybg+HLfvWTpnW6jHxAMnz2rX8O3dHlWR8IxCW7qu5ICnNoJmOXrRPjvtHuW/d+6AVC3enVoG5HICqp/UrCXpmsNihtv5VQu23aCzgw1zIjYnUIDvDfm65ZGu00Cx/a9QGHeZtCCDAYHcgg9KpvGrpuK9xiSxjUkknXTes3jZZ5NyjRaaS6YCxmMa673H1dyWJ2EnfSmMtSMk7Vy5d0iIr0hC64bjNzDXPeWoDRBkSDz28xVv9nXGr2LxV+7iLhcpYhQYAAd1mANBtVMxFmjXs+xYtYthyu22T1BDD/wCNYMc/RGLLxwX2cWmv3cRiFzqzk2rbaiP5m6yZhdo1PgQ43wNLUNYthSNWS2oGcAGFgaTmgA+Jqz2Wmo+KSW8q1Sjqiw9gsDFhAQAwRS0fzES31JpocPWZI1mabxnGRhsO9258KCY5noB4k1F4T2zwuJ/s7oVv5H7rfXQ+hNBwxSpTS/6dyoMMtZv7WcQD7m2N1zOfAMAoHrBPpVx432htWLL3S2YIpJ6eA9TA9awDFdobl26913JdzJI+gA2gbAeFNn+0eKEltBGyp6UYt4cW095dORNNYJJnkBzqsrx65lID78wAGHqBIobisQzNmZix6kk/evL/AKrb2yagWXHdqGJUWJRbbZlae8TESeQEfl1351p/YrtHeuYP3txVdg7L3QEJAjppOp5VmHs/x9pcSEvKht3lNolvyzt4QSADPhtWvcJ4bawuZFMIzAqpIhYEEDmeutaoViXJukUhHehfEXxWIQrmXDKQR3CXcz490L6a+NULs/wDI10ZZa3ca3PKUMEjwrTffCJHeiqnbxypfu21iQ5Omur98+ssavcZpSTsp0GuHoty2bdxeUEH7j96YwvCFwgcW0EauAsLmJ5dATAFNtxQIQW9OW/Ko/Ee2C21Ja27BdZ0/wAwetRn5WPFJQk9h4tqzGe07n8VdBgkO0kaSSZP1NBzcp3i+JJvXC25difUmoXvKvGOidD6vOlELD57ahQZAgx/d0/b51C4ZZDvrtRnD4dVcmMswABGsVPLJdHERU66U8LlTsZiLYUSCT1bKPQc6Df7RSdVIHUGfvBpI8n6BRN99SWvnrTK4q2fzkean9Jpwi2ACbi69JJ+2nrQdi0eW+ZpzFcMe+4IIVFUAltACdSBzJiDpU3hOGRla4Q2RSACdMzdI6Ab+YpzF40ufpHQeFFWmBuhOA4dbQgEm7rInugaaiATInWinFeGDEW4OjgQG2EbwRtH2qDw8d4URxN2B51dQuNvsXkzOMRmRipEMDB8KbL6GdZ51eOPcLW9bBEC4oMGPiEfCf0NURpqidl07NE4jYhjG248jrQ+3cKMGUkEcxvRDDzdXKdx8J/+vlUTEYYqSGEEda8iMkZrNO7Le0e09tUxDi3cAgs2itH5p2B8DR89qcIN8RZj/wBRfPrWFtbmn7GCJ2BJ8K0ryXFbKqZbu3nbRcVFixJtKZZts5GwH90b+J8qi8B4H7pfxF+VQaqu7P5LXOB8FQD3jENuQAZEgwZPOk8WxpAa45ZoEzuYHIeXSpZZz1Pjf6HguTtld7W9rrmLOQL7uypkJuSf5nPM+Gw+tVozSsRxJjdLKdBtpEieY2nXWuDHSWlVjWOUdNRW5cvZzQg15XO3Pxpu7i/5YHkP3rnDree6qk7nU+A1NNWrYSx8GwiRndiCGAyxvOxnw1nTlW4X+HQgIOihVXWSY5mfCsNxV5FUJBJGxneR9quPD/aBeXDqjKGZQAGJOw6jmY56V52WOPJFrL0wRlwdmgYVGUyraVWsbglw3EhcVra28Uh/hTBF1BJcDaGEzHPzqqYLtRftl3N7IjtJ2MnnlEEjTp4VU+0PEHvX2vlmJYghpJyxsB0jlWnxvjhBQgqQefLZYe0nbL3mLK2oZLXwzqHcfEY5gbDyPWhV7ir3r0tImO7JMADaq/hsQqbqfPoKlW76mcpkkeIidOfrXZMEZS5Vv9nN6oh8WuTeY/3jznw3pm44gaf1qTiLHyq6dgOwmFxtl2xFy/bKswBTJlIA276nvmCQJExptWqNVRyM/wAM5Dgg60es4lWaJ7338q0rD+xzh5ZYxGM7xABy2vzGAfh8/kelN2/ZFgCSWv4xCrso0tEnIQMwhNtZHkelLOCmc1ZlHEb2a88GQugn6/WajCtrPsQwIQOuIxRDNl19yIOvxSmg038R1ph/Y3gxP8XFmCR3TYbad4TQ90gg7MVH5hTpUqCY+gohwvAG9cCDQbseijc/t4xWp4n2NYS3Ga5izJeMpsn4XRJ/sxv7z/tjnUvhfs+wqxat3MRN0KxYm0IlZCMfdwInl+YxQd1oV36KNjsVmUKAAq6KByAoa1ativZlhULj3uIIUW2J/hah2Kyvc70RrFNYTsFw9HDNcxLKNSrKkEbwcqzGk6frU44yfBlV7OdmL19cyL3f5mMD061IxnZHFl4W0SF3IK6+UmtTTE2UQi2rwrImWFUDMSojSIEHb0rz4ywpIPvZkbBTrJEf9sz0INaHx6H4IxzjXDL2Gs53s3J2ACltY55ZgeJrOrVk+cchyr6oOPw8RN3YHRddTH3j5zsCapfbnA4YWXu5VDsBkaAHaeRjfTekdJ2FKik8GPenopI8CBNE8NZFxBnGbz/eu16vFwdskvxF/wCyrQJ7n1P70NtYtg5AMASIGn2r1eqfkClh4DfLKQxmNtqH8aUZHH91vsa9Xq9D+PbePZWPRlFg6+ldc1yvVvKCKJcC+Nv8B+4r1epMv4MDClldZ51PwYl1B2J1rlerysvZOYHv4hn1Yk6kDw8ANh6Um4f4Nz/l+9er1bV6GA7VI4Ru3kPvXa9Wif4sZ9Ey+KewHaLE4dGWxfu2l1aEdlEnSYBiYA+Ver1TQqG/9+uIf+dxP/Wf96dwvbjHmZxuJ3A/tn/euV6rPocQ/bfHhyPxmJ3/AOM/70SXtljtP/F4nb/iv+9er1JPoDOf7546T/4zE/8AVf8AerNZ7U4s2EJxN6ShM+8bk0deler1LkekJLohHtViwRGKv/8AUf8Aete7P424cNaJuOSUUklmJkiZkmu16tEPxBAn/jHj42+ZrljGuZl236mvV6iuyjEJjrhY99t+tUv2pWgbNtyO/wC8jNzggkj5gV6vUJdI5n//2Q=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48" name="AutoShape 4" descr="data:image/jpeg;base64,/9j/4AAQSkZJRgABAQAAAQABAAD/2wCEAAkGBhQSERUUExQVFRQWFxgXGBcXGBgYHxkdGBwdGxwYHR0XHCYeHRwjHBcXHy8gIycpLCwsFx4xNTAqNSYrLCkBCQoKDgwOGg8PGiwkHyQsLCwsLCwsLCwsLCkpKSwsLCosKSwsLCwsLCwsKSkpLCwsLCwsLCwsLCwsLCwsLCwsKf/AABEIALMA8AMBIgACEQEDEQH/xAAcAAABBQEBAQAAAAAAAAAAAAAFAgMEBgcBAAj/xABDEAACAQIEAwUGBAMFBgcAAAABAhEAAwQSITEFQVEGImFxgQcTMpGhsRRCwdEjUuEzYnLw8RUWU4KToiRUc5KywtL/xAAZAQADAQEBAAAAAAAAAAAAAAABAgMEAAX/xAAmEQACAgICAgICAgMAAAAAAAAAAQIRAyESMQRBEyIyUQUUYXGB/9oADAMBAAIRAxEAPwDIhisq5V9aat2GbYEiuWwRtUxMfkXUa0QjVvAa94hZ110rrYQHQXUJ9ajm+XMnXp4Uq8gU6GdK4A8qBGgqSRrSOJ4o3WDbACAKJ4XAvetBlTMV0mQPua8OzF4gt3V1jKSAaXmv2c2kBs89YFEcNw1WSSxBipWH7NEH+K6hOeUyT4D96Vi+z7n+xfOOjQp8uhoc4vViqcbAyYQTuCOtJ9yD1j7158OUPfDKehEU9exgZQsaeFOMQ2UkipOMwZtmGImJgGd6aZxyFOW8I9z4FLnooJP0rjiOF0p61hWeAozHoASfkNant2YvqoOSTvAZSR5iZBq6eyjF3sLi2tugi4q5lYhXgTDJOjRJlZ28RSc0+mCwf2B7BW8eLouXWtvbIGQICwkfEQ0aTp6GrBwj2N+6vE4thctz/DCSA/i3Mf4frFa9aa2xzQJjfSfnvFM38UPei3ox0by8aVyCQ+F9h8JbCkYawpEEdxSR4yQTNGL2EB2p0XNKY/FgbmnbjHsJifth4Ali5avqFDXsy3I0BZYIcDkSCQfIVnmfTUk+tfSHaPsdZxrqcQXZFHdRTlEndiRqTAA3gVj/ALSexqcOuIbUtZuhiocyUKxInmO8CD50egFKwyydaVeSGMc6mphgtvO4UE/CNai33ZhMAAdKIWiK2h8967hmGccq4bO9cygCZ1rgErGyrDK2jCa4cDzY+u9NYS0zagTFSTxIgEMuu1dQRm5hgg0aTy8jUZX160tR1NNso8ZrgCgulc93ppXEkmBS/eQdN6JxJusQgyjbdqircM7VOuYrMgRBEb0zaw5Da6+VAItGCjYE8/CnMJhvfPbtrAZ3VQeUsY1pl410FOYS8VKMuhRg3qpkfagBmm4vsLewFjlctzJdQRHLUHUee1AMTNbxwfHpiMOl1YKuoPXcaj7iqF2z7EKoNzDiANWt7+q//n5dKm8er/ZCcb2ZlcuU3bxJWpF21qaiG3rWWqZNBNblu8IvKGHI8x5GuN2TtlCUfuk6SASPAn9ahTRbhmKyggnfTUSPXnU/n4HKTRDHY+0JZrjgachJ8v3okWRLeS0qoBGwEt4k7kmu4jMNLg0OxG0eFNPgyNtV8NaZz+RdnOTfZAe8wMz4VLwnEysA66yJ5eR3B8RXruH7pqDctxU3GuhTUeC9pgwEttEz+/P1ot7wu/dYBmIUNzAmT9qyrheJKEfKiuJ7Re4vrlJm2VYcxO9djytupGiGS1s2RpAyySfTWhOPJAIBnr/Su9nO1NvFr3AUeJIb5GOo8fGiT4AE1r8rxf7OPinX+S0Z8XZG4VeOUhpJ5eGlZ3297K4vFYtTdv2UsAEWtG5nVSvNtpM9I6Vp64ULVe7f3F/Da7i4sdecxVYYnhwqN3X7EnPdmIdtOD3MPeW27Bu6CMsgQfPnQC7+morVUwBxlm6jmQqH3ebWLhGh6j0rKL1pgSpBBBgz4aEfOjjnzVhUuWxAuehrjWdJ0g86n8I4Ybr5SCFHxPE5R+/QUcHZyyDBe46jYQq+hImfpXSyRjpgckuytYfEZWE7daexNkM0zIj51bcHwmxqi25lW1c5ssiNPLrVMxFlrDtbYSVMeB8R4UYzUjlJPoYaQTpXhc0pLNNOLr4RTjHrqZcpnek3Nda6yaTyrv4VgszXHBXh6gL0POn/AMd7oHuyD9DQ7BmGknzqTi8aCCoWgOnogqmZt9Tzo72T7P8A4q8bSsAFGZmM6CY08aFZ1KgR39qvXsm4Pca+zKvwrDlpEZtgOpMfKoeTKaxP4/y9ARpfY7hq4Oz7lLr3EJkBwAVPOI/Kd/DWjePw2W29yZyqWiJ+ETHnpTGG4TcDSdB4c6lcfxLphLvuwA4tvB5A5TrFJ4Us08V5lTElV6MFxl0O7sBlBYsB0BMxUJrU07nbSVAMbEbfKvKQd1+RIrNLJvZmaGRZJqRaXlT7WsoHSuW95rPka42K0F7lwe6WcpA0YHnO3jI1qO/DmtjPabMp3U6n1H6iomNvgWws98sGiNxqPvUj8ZI00jl6UsFKkNSq2czBgYBB5jp/SheKap1nGZ217rx8XJvPofGovEbREyIPMfqPDxrZGXJU+xDmDfUVa+G9iTiHN240I3wqu7ACJJ5DSqhw9hMnYa/Kr92W7Y9y2rQoQFCeTQZDeBgx6VGEVybkVxomcYwg4eq37ZOdRkTNrqevUQCIqbwr2pWmX+NbdG/u98Hy2I9aG9qOMWMWAstkUyCDGu06/LXxqsNhEQQLg9QduW3OrryVjk0noaTdl84j7U8Oo7iXHPSAo+ZM/SqdxDtHdxrhrgCoslUGw6sSdzHPlQ5OFFzM6dY/epgTIoAXL/NrM+EwPlTPLkza6RNt+yHie2ttLRWy0tBAIHdB6nrVZs8BUgPeuNLEMFUCSDqSxO08vnVmxfDbVx1uOO8oggQA0bZh4fWoTrnYzuST+gqr5Rjxjoo8iSpDPvQoyIAqfyifnrqTShpUvD8OLOFRCzRsASZ8hrU+/wAAu2hNy1cToWUga+O1IsT9ke9kLAWTlZjz0+VRuP8ABjftyIFxdtPiEfDPXpRm2QqxyFD7+IMzymmyNQpoKbTKD7kTqCenjRBcMpQysDbfUHlRfj3CioN8FVQwVHOTuI89aB28YDmVhErE+PKtEZKcbNiIdtIMSd6cdlmTJjanEATRuetJu4AkZlOnSnOHcc4zSo0qMdROs0/jLUqpgjf+h865Zw5gGJrjh1OGuwkAx419AdgMNY4dg7a3ri+9bvuJkgtsIGsAQKy7slwy4bma6rKqAMoYfGTqANduc0Q4pimS5GsHWs8sqsnkkl0bBi+2+GCko2dhHd1E+pFAuI9ubN22yG2wVgQ0MNj00rN8NiiQad9076ojsBvlVmjzgVN55kebEXeBWC2YXWBJJPdEQSYGm2kDnRbB8Bw5I2IHUmhnD+F3sQxFq27sNwOXnOg9aavs9hyrhlZTBBEEeBmoe7kgcn2yxcW4DaNo+7ABGojr41TAmXMWgBdYmjeH4rOk6Gh3HeEyhe1tAzLqTvuJ3HWhlxqVV0FNMr64gs5fmdB5dKK2tBQvD2CN4GvUfvUpsQAJJDQdFBmfOOVV+qR0lYnENGnMwfIDb57/ACpNntEp/h3FzDYH+vI/5NQcTiD3m5/vSeGcLa+5JnKPib9PM0IY01bGUVWw5h8EpVmR+6IzZtCsnTTnrpIqRg8IhEZiB5GkCyqgADQddTXUv139fW2LyroYvYJgYF+B/hYQOWlKW0yr3jIEnOJYac55ct6Rfea5hsWynQ/1par0cp7H+D8fRryWgWaWjajGOvamrf2N9mdpYv37K53CsLeoyGZkjSDEacqLcb9n9q+S1sm00flAK6cyP2Na1B/kkUnFyMpuXaaspzo72i7C4nC2TdfIyTByEkrOgJBA0P60KwOHzMF2/wA9OtNZCmnRt3Zns+li2qoBMAu3NzzJPToNgKLX8BIIgEEajr4QdKA9i+KH3WS4+ZhGVjzWIE+Iq1hpprT6NSWjDu33CBhb0IIt3BmUdCDDL6aehqpgZt5jnABgczqR9K1f2w8JL2Ld5SALT9+ejwAfQgaePhWVqVUQNZ3bbTmB4VklCUpURcUpFZ4pinvuVRv4anug6aDmfE7+tDL6Qd5mj2I4AQC1s5tfhjWPsaFGyc2VhEHXlFa40lSNCaa0R8QpzDUkQN/tSreLYGBHrS8YoWMpmu3FDKP5xz6inDRL4nidMgG2nrUjgdpWdEM99gpE1AdonNuda9wzHZLqOVzZGDRMTHjQl0Bl9a82fNqD4V7Gn3q5xuCQR0IOo/WouLxZmFAmdD/d0IMddfpV19n/AAf8Qxu3ACts7Rozbif8O/mRWJw5P6mVK9ELs77Pr95M7sLKn4QyksR1iRA89fCtN7OcG/DYdLYIOWcxAjMSZJI67fKiFu1Td3iC2zBBPUVeTx+PHlN0aIY/0NWsEUxeZYFq5aYsAAJuBh3vMqSJ8Kontg4SA9q+B8QNtvNdVPyzD/lrQLePBYR/kH/IoT7RcELvD707oBcB8VP7Ej1o3HJC49HSjpowpLpB3ovgMdGx1oHcSKfwClmCjn/qT8qx3xMlDHaHhjC6zosq/e0jQxLCN+RNBVer7ZxcfBoBp4mnvcpcRluojKRB0AO8iCNR6Vm/tRWmiql+zPxh3uSqqWMTpyHjVmwVj3eHRDAYTmjnJMajfSKlvwhMOme1OVjBzGSOmvSZ9aHXrtboTU1cejpO9EfEXDyppbvOk3jI3pIBGh3OxHP0p+xaHnMineEW2F+y2Rm76uAFJLBWkwANfhO3Q1p/ZzgOCxmBQC0gOUK7qAHW4o1M9Z1g6EGidy7h8Ctm1cZEdLQto50nYuATtJht6f4/Y8YFnXGAqGBkESPWn8O+bXlVaGLOQMpBB1BkEGfX7UT7PYot7wHYQR9RSS8yEcywPtmlQbXIX2txATB3mImEMDqdh9SKzjCezy+trOzr76M3u4Oh3gsPzeERPOtR4nlKQ0RKt/7TP6VVe0/aP3FligZnYQDGiz+Yn108apKePnTat9InKF7DfZfh9sWLTAAlkVi3MkiT9SasBURVF7I8QK2barqgtoR67/WaPHjRJgCKZNegoD+1PH20wFxGYB7mUIOZIYEwPADesOF0+tX72v3QWsH88OPHL3fpM1ntlZrkTl2TcPfgeVIxOGW6DmAk7NzHrTIflTltqZpMTaAeM4QbRn4l6xt51AuMJj5Vcl26iq/xfheRQVPdJiDuD+1cm12VjK9Mh4nLrO/hRHgmEW8GUyoVcxIiTqBGu2+8Gol3hLBlEGDEmj/COFql5WnuwwMGDqIpcrfF0x5WlY8CsKuvdULJ3MaCtl9mNpfwKBTJzvm85/aKxvG4XIZBlTsf36Gtp9m/Bjh8GmeQ93+IQQdM2gHh3QvzrN48m2Z4dluCQKDcTwpLFgJ/z4mjxWod9Kp5fix8rHwmaoycXaBmAwR08pii97Di5bZGEqylSOoIg0ixbAy1Ucd2zvLjrmGs20uAEd4sVyGAWzRMgHyPKnx4o4YKC6QkpW7M+7Q8NCPcs5wzIxAiInkRHM7EVKbs+mFwPvbgP4h4yyfhDfljb4ZmateH4Zh8GDceGuaku2rMTqSBy1/1qkdru0v4g5QNF1rz5xWNON9k3H2CcLi9aK2rkiq3hrlGLN3SvNyRpkWFbFzMWTSHUrqJ30BjwMGqdd6TtVt4ZHvFL7AjSqli1yOyn8rMvyMfpW3wX2hl0M6+dWrsP2bGJYvcWUUgAfzHePIafOqe1weVax7N8owaEblnJ880fYCvVjFNjJbLHgxaw5hEVToGyqBpymPP61JxvB7OKKvcti4VHdzagSOm06fah2Lwr5iw7wPzH9IonwIP3gAP7s6DyP7+POsPj5s8884ZI1FdGpxioqhGL4fsBy/zyqTwJPdZg35o1Hr+9Qb3atBdNq5ZxCMujfw8wXoZUmQeRE+lTsTxfDplzXkXOMyE7MP7pAg+Q1rW8OJ5Pla2vYFJ1Q7xRDrM9IoNh+H527ygqIkMJn9D9qK4LtFZxBNtSSw1kqQGHUGpn4QR4VLL4OPNkjlfoKm0miqYqz+Ch7aTZnvqN0DHUr1WdY0ifk9c49hVt+998mT/ABAmemX4p8Io7jsIrIyn4SCD5GsB4/hRbxV1Brlcjbn/AK1qaqRG6Jvajjn4vEG5qEUZUU8h1PiTr8qE3TA0qQnCrx0CR4kgD5kxT6cHUf2l+2vgCXP/AG6UOS9CUMcJ4S9+5lXzJPIdatR7KWhbHxMdZMwZPMR9qT2Vt20dhadnJXvSuURO/wA6srT0ipZJPpFIr2US9wS4rMFViBB9D96i4iyVEPGu6Hf1A2+9XjHYhbay0kxIHX1O1UTiGLzXGJiSdgZpceX5HxfoEoUrBjcQAtg7sdhNEcE2UJmO470dG/aoj9mQFJ95DkbkQPTnT+J4e/dgqwgAkGB9aplnFqjpy5B/sjh1uY63bbVCS0bhsoJHmNPpW7WVYqJFUL2Q9n1Sy95wC7MUXmFVYmP8RJnyFaSKPjw4xOgqQPxOMa34iNj+9A8dxfEvbc2UtqYOXMZJ6H+UT41YeIYTOogwwkg/ofA1WuI4/wDDJnuIygGDGo8Nehqk5cdt6HfRnOI9qmORXssqK4zIXIbOp5n4ozDrFI7F4lwjsCcxY5mIkmR1PjOvWkcZ4wty69wW0BeCSVDHQQDJoTd4q5PxH515c/L5OkrIcqZZ+O2H92W311JOvhVKxGpnbrRnAcXdOcg9dfvU67wu1iNQcjHyy/LlWZ7lyQrlbKxhsPzoraWOdGbHY5FkNcJO+ggefj9KsNrszhsmXI3+IOyt8wZFUXjTybG4NlQW+ttc7tlUc+bHoo5mqzxfG++utcCZA0SJnwk+J8KtPbTsv7gC6rlrZIUlzJUnaW6E8+u+81ULqkbitGHF8X+zkuJDKir37NeNqhbDsYLHNbnm3NfMwCOutUdxSV0rZGVDn0Rhbs6GpV/iC2FzfIdfCsMs9v8AGomQXuUBiqlh/wAxE+pqR2Z7S3GxIa/7y+XyJLMTkBYSfAR0jaq816GTNtxuLFwI6kgEeVQr+Mt5SrgHXNDAET18/GpdxDkzbACY/SgvFcJnaVMHSo+V8kYXjVspGr2OjjVu2piFQamNB56Cm/8AfLDwSMRaB6ZpPlA1NA+0VsWcFiGcgdw+hOgA9YrJv9uEk5TE89hQhLJxVrYsu9Gs8Y9oEW4tSznTUZY8daziyQHzM4e4STLGZbqfGedBrt5zuxpCL41zUpdsWwhir91j39PPb05Ux7xuv2ohwwG8Gsse82qHqdyvryoVctFSQZkEg+lGLrRzSCvAuPNhruf4wRlZTpIP68xWg2OJpfQPbYldiNiD0I5Gslg0b7Nca9y5DSEbc9D18qLjy0BOi5dsuIIiW4jOVBAIbVdiCRpoaoDKOkDpvHzq29qcRbvYdCtxSyNIAI2Oh/eqmmHJMTJpY41GTdbYZSb0ap2E7LWrtkYq+ouMzEIraqoQxMbEkzvsBWgYXBpcUq6gpEFSBBB5RtFUn2TcWN3DXLDQfdMCvXLckx6MD86vuBRlJ/lqmBJQQI9HeF8Gt4ZMlgFUlmykk/FqYnX0p69jgu9dxF/QxoeVVtrmup15zqf9Kw/yHnvxKSjdl8ePkWSzig21Ce19nNg74ALE2zAAkk8oHnFPcPtbTJ50vidjMQNQI2rfGanjuu0TaMD4nw6/aGa7adQdiRp5TtQ6w1btjsCCCrKCjCCDqDPI1iPG8GLGJu2lPdRyB5bifGCKwTwKC0RlCiRZ1ozgmC6mgOExAAonh8R61klaIlwwOMQ/FoYj06EGi+GvhgIMiqdhGnerFg8WqqoiNz6T9604M3xv7PRbG3LQM9o3vbmGFixbe49xhIUTCrrJ5CTlHzoafZbft4Sy1u5muNkz2ruUIuYEvB3Ed0QOjHyubFmEgH01qWcaWw5R0YMjKJKkAggkFSd9AQYr0pcWrfRWr0ZtxP2cXQoNtluNGqrMDwBbU+oFVbFcIuWyQ6MvmCK2e1c/lOvSucURrlh1CgsVMBtiY0mpqEZK4MDjRhxs1aOxHGLWHLLdEZiCH5aCIP7+NVm3xO7nKuqMdtVywesrGvhVm4XhUcSUGnLXX1JqVzTArNAtdqrZAUXAy8grAk+EDemMb27wlolS7F10KhCdfPb61Wzg7vuv4LWrbGdcuvkG5ecVn9+6yuysCHDENOpmrrI62F2Hu3va+5iAFC5LEyNZLEfzdI6D5mqOb/Sj+Isl1UFgAN511PTyEfOmFwVkT3S08yYjyiuU17OTIWHx4nKduvT+lEPcUq1w6wxEqw8m+utL/BXbfwlbq/yyQQPCedBuL6A2mcsEqQRuCCD0Io5xrBLdVMQogXNHA5XBv896C4XFW7jBQSjkxlfTXaK17s12fWwqwJJIzEmdYgkTtQZyVmS/gCP66VyxlJKggsNSNf2rbOP9krd5T3Rm+XyPI/Ssa4zgXsYsoqmSABoSWHkOciPSipbo7ixwYcRJgePShuN4kg7qGZGrD7CoHE8e7NEnTcba+VC/eeNVqwqNGg9k+05wWI96BmUqVZeoOv3Ar6A4HxAXsPbuwVzoGhhBE6185cB4Sb+KtWjOVnGbwUat9NPWvou7iFtoDsNgBzA5ADpUcEabdgiSbiTUS5w0EzGvWod7tJZRkm/aAbTKXUHz1M6QZmpFvtFh3kJftOQRORg0T1yz0qmSOPIvskyibXROs28ulNXbRLMZ00jwga/WaaOPUg5CGjQkGfTzoVjMe20mNdqx+V5kPGim130NGLkEMZaOXSsE7UiMbfBBBNwkz4wa+gbZJtLm+IgTWW+1ThKrdtXQNXDK3iUgg/Jo9BVsn2x8yU+ij2FoxgbXlQ22nSi3DzG+9ebKWjOwxgbWtFrnD811InuKBp8yPr9aicIw5dh0GpNW/huBzNMc5p/HwrM/t0WxNraJPCsIRFNdr8TkVLagyQXMdBoPrR+xh8sVnfaHtGp4hcObNbULb7vegrqSI37zMCB0HSvUzwi4cH7KxdOyZwrBu2VzAjfU/IUR4piFtW3dtlUsR5U5hVCrptQDtFjXxFu7ZwoFx8pVyGELP5Qdi5Gy8p1jShgwQ8fG4xOnNydsyHiFws5uTGdm0PiS36xTuD42U0+IeoPpUbiA7qjnLfoI+lQrdTStE7LNb7eoojJc+a0E/Hm/de6ygA6tz1OwHoPpQ/F2wdedFLNvLbQafCD6nWjkajE5vQ3dulj4DlXbdrrXUAp1RSLoUUq1ItAg1y2QKc3pWmIybg+HLfvWTpnW6jHxAMnz2rX8O3dHlWR8IxCW7qu5ICnNoJmOXrRPjvtHuW/d+6AVC3enVoG5HICqp/UrCXpmsNihtv5VQu23aCzgw1zIjYnUIDvDfm65ZGu00Cx/a9QGHeZtCCDAYHcgg9KpvGrpuK9xiSxjUkknXTes3jZZ5NyjRaaS6YCxmMa673H1dyWJ2EnfSmMtSMk7Vy5d0iIr0hC64bjNzDXPeWoDRBkSDz28xVv9nXGr2LxV+7iLhcpYhQYAAd1mANBtVMxFmjXs+xYtYthyu22T1BDD/wCNYMc/RGLLxwX2cWmv3cRiFzqzk2rbaiP5m6yZhdo1PgQ43wNLUNYthSNWS2oGcAGFgaTmgA+Jqz2Wmo+KSW8q1Sjqiw9gsDFhAQAwRS0fzES31JpocPWZI1mabxnGRhsO9258KCY5noB4k1F4T2zwuJ/s7oVv5H7rfXQ+hNBwxSpTS/6dyoMMtZv7WcQD7m2N1zOfAMAoHrBPpVx432htWLL3S2YIpJ6eA9TA9awDFdobl26913JdzJI+gA2gbAeFNn+0eKEltBGyp6UYt4cW095dORNNYJJnkBzqsrx65lID78wAGHqBIobisQzNmZix6kk/evL/AKrb2yagWXHdqGJUWJRbbZlae8TESeQEfl1351p/YrtHeuYP3txVdg7L3QEJAjppOp5VmHs/x9pcSEvKht3lNolvyzt4QSADPhtWvcJ4bawuZFMIzAqpIhYEEDmeutaoViXJukUhHehfEXxWIQrmXDKQR3CXcz490L6a+NULs/wDI10ZZa3ca3PKUMEjwrTffCJHeiqnbxypfu21iQ5Omur98+ssavcZpSTsp0GuHoty2bdxeUEH7j96YwvCFwgcW0EauAsLmJ5dATAFNtxQIQW9OW/Ko/Ee2C21Ja27BdZ0/wAwetRn5WPFJQk9h4tqzGe07n8VdBgkO0kaSSZP1NBzcp3i+JJvXC25difUmoXvKvGOidD6vOlELD57ahQZAgx/d0/b51C4ZZDvrtRnD4dVcmMswABGsVPLJdHERU66U8LlTsZiLYUSCT1bKPQc6Df7RSdVIHUGfvBpI8n6BRN99SWvnrTK4q2fzkean9Jpwi2ACbi69JJ+2nrQdi0eW+ZpzFcMe+4IIVFUAltACdSBzJiDpU3hOGRla4Q2RSACdMzdI6Ab+YpzF40ufpHQeFFWmBuhOA4dbQgEm7rInugaaiATInWinFeGDEW4OjgQG2EbwRtH2qDw8d4URxN2B51dQuNvsXkzOMRmRipEMDB8KbL6GdZ51eOPcLW9bBEC4oMGPiEfCf0NURpqidl07NE4jYhjG248jrQ+3cKMGUkEcxvRDDzdXKdx8J/+vlUTEYYqSGEEda8iMkZrNO7Le0e09tUxDi3cAgs2itH5p2B8DR89qcIN8RZj/wBRfPrWFtbmn7GCJ2BJ8K0ryXFbKqZbu3nbRcVFixJtKZZts5GwH90b+J8qi8B4H7pfxF+VQaqu7P5LXOB8FQD3jENuQAZEgwZPOk8WxpAa45ZoEzuYHIeXSpZZz1Pjf6HguTtld7W9rrmLOQL7uypkJuSf5nPM+Gw+tVozSsRxJjdLKdBtpEieY2nXWuDHSWlVjWOUdNRW5cvZzQg15XO3Pxpu7i/5YHkP3rnDree6qk7nU+A1NNWrYSx8GwiRndiCGAyxvOxnw1nTlW4X+HQgIOihVXWSY5mfCsNxV5FUJBJGxneR9quPD/aBeXDqjKGZQAGJOw6jmY56V52WOPJFrL0wRlwdmgYVGUyraVWsbglw3EhcVra28Uh/hTBF1BJcDaGEzHPzqqYLtRftl3N7IjtJ2MnnlEEjTp4VU+0PEHvX2vlmJYghpJyxsB0jlWnxvjhBQgqQefLZYe0nbL3mLK2oZLXwzqHcfEY5gbDyPWhV7ir3r0tImO7JMADaq/hsQqbqfPoKlW76mcpkkeIidOfrXZMEZS5Vv9nN6oh8WuTeY/3jznw3pm44gaf1qTiLHyq6dgOwmFxtl2xFy/bKswBTJlIA276nvmCQJExptWqNVRyM/wAM5Dgg60es4lWaJ7338q0rD+xzh5ZYxGM7xABy2vzGAfh8/kelN2/ZFgCSWv4xCrso0tEnIQMwhNtZHkelLOCmc1ZlHEb2a88GQugn6/WajCtrPsQwIQOuIxRDNl19yIOvxSmg038R1ph/Y3gxP8XFmCR3TYbad4TQ90gg7MVH5hTpUqCY+gohwvAG9cCDQbseijc/t4xWp4n2NYS3Ga5izJeMpsn4XRJ/sxv7z/tjnUvhfs+wqxat3MRN0KxYm0IlZCMfdwInl+YxQd1oV36KNjsVmUKAAq6KByAoa1ativZlhULj3uIIUW2J/hah2Kyvc70RrFNYTsFw9HDNcxLKNSrKkEbwcqzGk6frU44yfBlV7OdmL19cyL3f5mMD061IxnZHFl4W0SF3IK6+UmtTTE2UQi2rwrImWFUDMSojSIEHb0rz4ywpIPvZkbBTrJEf9sz0INaHx6H4IxzjXDL2Gs53s3J2ACltY55ZgeJrOrVk+cchyr6oOPw8RN3YHRddTH3j5zsCapfbnA4YWXu5VDsBkaAHaeRjfTekdJ2FKik8GPenopI8CBNE8NZFxBnGbz/eu16vFwdskvxF/wCyrQJ7n1P70NtYtg5AMASIGn2r1eqfkClh4DfLKQxmNtqH8aUZHH91vsa9Xq9D+PbePZWPRlFg6+ldc1yvVvKCKJcC+Nv8B+4r1epMv4MDClldZ51PwYl1B2J1rlerysvZOYHv4hn1Yk6kDw8ANh6Um4f4Nz/l+9er1bV6GA7VI4Ru3kPvXa9Wif4sZ9Ey+KewHaLE4dGWxfu2l1aEdlEnSYBiYA+Ver1TQqG/9+uIf+dxP/Wf96dwvbjHmZxuJ3A/tn/euV6rPocQ/bfHhyPxmJ3/AOM/70SXtljtP/F4nb/iv+9er1JPoDOf7546T/4zE/8AVf8AerNZ7U4s2EJxN6ShM+8bk0deler1LkekJLohHtViwRGKv/8AUf8Aete7P424cNaJuOSUUklmJkiZkmu16tEPxBAn/jHj42+ZrljGuZl236mvV6iuyjEJjrhY99t+tUv2pWgbNtyO/wC8jNzggkj5gV6vUJdI5n//2Q=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950" name="Picture 6" descr="http://natorp.guivisions.com/assets/SiteEngineManager/assets-featured_plants/begonia-wax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905000"/>
            <a:ext cx="3676650" cy="3305175"/>
          </a:xfrm>
          <a:prstGeom prst="rect">
            <a:avLst/>
          </a:prstGeom>
          <a:noFill/>
        </p:spPr>
      </p:pic>
      <p:pic>
        <p:nvPicPr>
          <p:cNvPr id="82952" name="Picture 8" descr="http://www.clemson.edu/extension/hgic/graphics/1159/begonia_wax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2057400"/>
            <a:ext cx="2857500" cy="21336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Canna</a:t>
            </a:r>
            <a:r>
              <a:rPr lang="en-US" dirty="0" smtClean="0"/>
              <a:t> x </a:t>
            </a:r>
            <a:r>
              <a:rPr lang="en-US" dirty="0" err="1" smtClean="0"/>
              <a:t>generalis</a:t>
            </a:r>
            <a:r>
              <a:rPr lang="en-US" dirty="0" smtClean="0"/>
              <a:t> cv.</a:t>
            </a:r>
            <a:br>
              <a:rPr lang="en-US" dirty="0" smtClean="0"/>
            </a:br>
            <a:r>
              <a:rPr lang="en-US" dirty="0" smtClean="0"/>
              <a:t>Common Garden </a:t>
            </a:r>
            <a:r>
              <a:rPr lang="en-US" dirty="0" err="1" smtClean="0"/>
              <a:t>Canna</a:t>
            </a:r>
            <a:endParaRPr lang="en-US" dirty="0"/>
          </a:p>
        </p:txBody>
      </p:sp>
      <p:pic>
        <p:nvPicPr>
          <p:cNvPr id="81922" name="Picture 2" descr="http://farm3.staticflickr.com/2773/4450380342_347d391ed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905000"/>
            <a:ext cx="4762500" cy="3571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Chamaedorea</a:t>
            </a:r>
            <a:r>
              <a:rPr lang="en-US" dirty="0" smtClean="0"/>
              <a:t> </a:t>
            </a:r>
            <a:r>
              <a:rPr lang="en-US" dirty="0" err="1" smtClean="0"/>
              <a:t>elgans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Parlor Palm</a:t>
            </a:r>
            <a:endParaRPr lang="en-US" dirty="0"/>
          </a:p>
        </p:txBody>
      </p:sp>
      <p:pic>
        <p:nvPicPr>
          <p:cNvPr id="80898" name="Picture 2" descr="http://pics.davesgarden.com/pics/2003/10/30/palmbob/ae5f6d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828800"/>
            <a:ext cx="3276600" cy="4381501"/>
          </a:xfrm>
          <a:prstGeom prst="rect">
            <a:avLst/>
          </a:prstGeom>
          <a:noFill/>
        </p:spPr>
      </p:pic>
      <p:pic>
        <p:nvPicPr>
          <p:cNvPr id="80900" name="Picture 4" descr="http://www.aspca.org/~/media/Files/pet-care/poison-control/plants/large-images/good-luck-palm.ashx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1676400"/>
            <a:ext cx="3810000" cy="381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Chamelaucium</a:t>
            </a:r>
            <a:r>
              <a:rPr lang="en-US" dirty="0" smtClean="0"/>
              <a:t> </a:t>
            </a:r>
            <a:r>
              <a:rPr lang="en-US" dirty="0" err="1" smtClean="0"/>
              <a:t>unicinatum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Waxflower</a:t>
            </a:r>
            <a:endParaRPr lang="en-US" dirty="0"/>
          </a:p>
        </p:txBody>
      </p:sp>
      <p:pic>
        <p:nvPicPr>
          <p:cNvPr id="79874" name="Picture 2" descr="http://www.flowershopnetwork.com/blog/wp-content/uploads/2009/07/waxflowe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133600"/>
            <a:ext cx="2819400" cy="3947160"/>
          </a:xfrm>
          <a:prstGeom prst="rect">
            <a:avLst/>
          </a:prstGeom>
          <a:noFill/>
        </p:spPr>
      </p:pic>
      <p:pic>
        <p:nvPicPr>
          <p:cNvPr id="79876" name="Picture 4" descr="http://upload.wikimedia.org/wikipedia/commons/thumb/3/30/Chamelaucium_uncinatum3.jpg/220px-Chamelaucium_uncinatum3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2057400"/>
            <a:ext cx="3810000" cy="36541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Chlorophytum</a:t>
            </a:r>
            <a:r>
              <a:rPr lang="en-US" dirty="0" smtClean="0"/>
              <a:t> </a:t>
            </a:r>
            <a:r>
              <a:rPr lang="en-US" dirty="0" err="1" smtClean="0"/>
              <a:t>commosum</a:t>
            </a:r>
            <a:r>
              <a:rPr lang="en-US" dirty="0" smtClean="0"/>
              <a:t> cv.</a:t>
            </a:r>
            <a:br>
              <a:rPr lang="en-US" dirty="0" smtClean="0"/>
            </a:br>
            <a:r>
              <a:rPr lang="en-US" dirty="0" smtClean="0"/>
              <a:t>Spider Plant</a:t>
            </a:r>
            <a:endParaRPr lang="en-US" dirty="0"/>
          </a:p>
        </p:txBody>
      </p:sp>
      <p:pic>
        <p:nvPicPr>
          <p:cNvPr id="78850" name="Picture 2" descr="http://farm5.staticflickr.com/4025/4629290833_a13107e7ab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057400"/>
            <a:ext cx="2847975" cy="4381501"/>
          </a:xfrm>
          <a:prstGeom prst="rect">
            <a:avLst/>
          </a:prstGeom>
          <a:noFill/>
        </p:spPr>
      </p:pic>
      <p:pic>
        <p:nvPicPr>
          <p:cNvPr id="78852" name="Picture 4" descr="http://farm5.staticflickr.com/4053/4454805622_8a7a0d621d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1600200"/>
            <a:ext cx="3525671" cy="2362200"/>
          </a:xfrm>
          <a:prstGeom prst="rect">
            <a:avLst/>
          </a:prstGeom>
          <a:noFill/>
        </p:spPr>
      </p:pic>
      <p:pic>
        <p:nvPicPr>
          <p:cNvPr id="78854" name="Picture 6" descr="http://farm4.staticflickr.com/3431/3709998462_c33dfe8ce0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33800" y="3886200"/>
            <a:ext cx="3276600" cy="2457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Chrysanthemum x </a:t>
            </a:r>
            <a:r>
              <a:rPr lang="en-US" dirty="0" err="1" smtClean="0"/>
              <a:t>morifolium</a:t>
            </a:r>
            <a:r>
              <a:rPr lang="en-US" dirty="0" smtClean="0"/>
              <a:t> cv.</a:t>
            </a:r>
            <a:br>
              <a:rPr lang="en-US" dirty="0" smtClean="0"/>
            </a:br>
            <a:r>
              <a:rPr lang="en-US" dirty="0" smtClean="0"/>
              <a:t>Florist’s Chrysanthemum</a:t>
            </a:r>
            <a:endParaRPr lang="en-US" dirty="0"/>
          </a:p>
        </p:txBody>
      </p:sp>
      <p:pic>
        <p:nvPicPr>
          <p:cNvPr id="77826" name="Picture 2" descr="http://www.flowerpossibilities.com/wp-content/uploads/2010/07/4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4267200"/>
            <a:ext cx="2381250" cy="2371726"/>
          </a:xfrm>
          <a:prstGeom prst="rect">
            <a:avLst/>
          </a:prstGeom>
          <a:noFill/>
        </p:spPr>
      </p:pic>
      <p:pic>
        <p:nvPicPr>
          <p:cNvPr id="77828" name="Picture 4" descr="http://t2.gstatic.com/images?q=tbn:ANd9GcTg0fK7OzCQhmHAOGobWTUPw5JZX7RPsTslrQz_1yFmKz2Q_83X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2057400"/>
            <a:ext cx="4922022" cy="3276600"/>
          </a:xfrm>
          <a:prstGeom prst="rect">
            <a:avLst/>
          </a:prstGeom>
          <a:noFill/>
        </p:spPr>
      </p:pic>
      <p:pic>
        <p:nvPicPr>
          <p:cNvPr id="77830" name="Picture 6" descr="http://t3.gstatic.com/images?q=tbn:ANd9GcR_JPYzsoLCUfow9ASbKQ0UFB5O61cmR52Iqzv4QTmt76Nt8p_R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2057400"/>
            <a:ext cx="3276600" cy="21812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Cissus</a:t>
            </a:r>
            <a:r>
              <a:rPr lang="en-US" dirty="0" smtClean="0"/>
              <a:t> </a:t>
            </a:r>
            <a:r>
              <a:rPr lang="en-US" dirty="0" err="1" smtClean="0"/>
              <a:t>rhombifolia</a:t>
            </a:r>
            <a:r>
              <a:rPr lang="en-US" dirty="0" smtClean="0"/>
              <a:t> “</a:t>
            </a:r>
            <a:r>
              <a:rPr lang="en-US" dirty="0" err="1" smtClean="0"/>
              <a:t>mandaiana</a:t>
            </a:r>
            <a:r>
              <a:rPr lang="en-US" dirty="0" smtClean="0"/>
              <a:t>”</a:t>
            </a:r>
            <a:br>
              <a:rPr lang="en-US" dirty="0" smtClean="0"/>
            </a:br>
            <a:r>
              <a:rPr lang="en-US" dirty="0" smtClean="0"/>
              <a:t>Grape Ivy</a:t>
            </a:r>
            <a:endParaRPr lang="en-US" dirty="0"/>
          </a:p>
        </p:txBody>
      </p:sp>
      <p:pic>
        <p:nvPicPr>
          <p:cNvPr id="76802" name="Picture 2" descr="http://www.houseplantsguru.com/wp-content/uploads/2011/04/Grape-Ivy-Cissus-rhombifoli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133600"/>
            <a:ext cx="4381500" cy="3952876"/>
          </a:xfrm>
          <a:prstGeom prst="rect">
            <a:avLst/>
          </a:prstGeom>
          <a:noFill/>
        </p:spPr>
      </p:pic>
      <p:pic>
        <p:nvPicPr>
          <p:cNvPr id="3" name="Picture 2" descr="http://pics.davesgarden.com/pics/2008/05/25/plantladylin/45fbc6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514600"/>
            <a:ext cx="4191000" cy="31449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Codiaeum</a:t>
            </a:r>
            <a:r>
              <a:rPr lang="en-US" dirty="0" smtClean="0"/>
              <a:t> </a:t>
            </a:r>
            <a:r>
              <a:rPr lang="en-US" dirty="0" err="1" smtClean="0"/>
              <a:t>variegatum</a:t>
            </a:r>
            <a:r>
              <a:rPr lang="en-US" dirty="0" smtClean="0"/>
              <a:t> </a:t>
            </a:r>
            <a:r>
              <a:rPr lang="en-US" dirty="0" err="1" smtClean="0"/>
              <a:t>pictum</a:t>
            </a:r>
            <a:r>
              <a:rPr lang="en-US" dirty="0" smtClean="0"/>
              <a:t> cv.</a:t>
            </a:r>
            <a:br>
              <a:rPr lang="en-US" dirty="0" smtClean="0"/>
            </a:br>
            <a:r>
              <a:rPr lang="en-US" dirty="0" smtClean="0"/>
              <a:t>Croton</a:t>
            </a:r>
            <a:endParaRPr lang="en-US" dirty="0"/>
          </a:p>
        </p:txBody>
      </p:sp>
      <p:pic>
        <p:nvPicPr>
          <p:cNvPr id="75778" name="Picture 2" descr="http://farm1.static.flickr.com/103/306628448_524beb924c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133600"/>
            <a:ext cx="4495800" cy="3371850"/>
          </a:xfrm>
          <a:prstGeom prst="rect">
            <a:avLst/>
          </a:prstGeom>
          <a:noFill/>
        </p:spPr>
      </p:pic>
      <p:pic>
        <p:nvPicPr>
          <p:cNvPr id="75780" name="Picture 4" descr="http://farm8.staticflickr.com/7149/6680994289_afc136e489_z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1066800"/>
            <a:ext cx="3276600" cy="2458787"/>
          </a:xfrm>
          <a:prstGeom prst="rect">
            <a:avLst/>
          </a:prstGeom>
          <a:noFill/>
        </p:spPr>
      </p:pic>
      <p:pic>
        <p:nvPicPr>
          <p:cNvPr id="75782" name="Picture 6" descr="http://2.bp.blogspot.com/_eaKbvlcIK10/SvX5rd916OI/AAAAAAAAGaY/SM0xWEaku5Q/s400/codiaeum+variegatum+(own)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62600" y="3810000"/>
            <a:ext cx="2667000" cy="27494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Crassula</a:t>
            </a:r>
            <a:r>
              <a:rPr lang="en-US" dirty="0" smtClean="0"/>
              <a:t> </a:t>
            </a:r>
            <a:r>
              <a:rPr lang="en-US" dirty="0" err="1" smtClean="0"/>
              <a:t>argentea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Jade Plant</a:t>
            </a:r>
            <a:endParaRPr lang="en-US" dirty="0"/>
          </a:p>
        </p:txBody>
      </p:sp>
      <p:pic>
        <p:nvPicPr>
          <p:cNvPr id="74754" name="Picture 2" descr="http://www.flowershopnetwork.com/blog/wp-content/uploads/2011/03/jade-plant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514600"/>
            <a:ext cx="3505200" cy="2630329"/>
          </a:xfrm>
          <a:prstGeom prst="rect">
            <a:avLst/>
          </a:prstGeom>
          <a:noFill/>
        </p:spPr>
      </p:pic>
      <p:pic>
        <p:nvPicPr>
          <p:cNvPr id="74756" name="Picture 4" descr="http://lawnpatiobarn.files.wordpress.com/2010/02/jad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1981200"/>
            <a:ext cx="4967244" cy="441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Cyclamen x </a:t>
            </a:r>
            <a:r>
              <a:rPr lang="en-US" dirty="0" err="1" smtClean="0"/>
              <a:t>persicum</a:t>
            </a:r>
            <a:r>
              <a:rPr lang="en-US" dirty="0" smtClean="0"/>
              <a:t> cv.</a:t>
            </a:r>
            <a:br>
              <a:rPr lang="en-US" dirty="0" smtClean="0"/>
            </a:br>
            <a:r>
              <a:rPr lang="en-US" dirty="0" smtClean="0"/>
              <a:t>Florist’s Cyclamen</a:t>
            </a:r>
            <a:endParaRPr lang="en-US" dirty="0"/>
          </a:p>
        </p:txBody>
      </p:sp>
      <p:pic>
        <p:nvPicPr>
          <p:cNvPr id="73730" name="Picture 2" descr="http://www.plantoftheweek.org/image/cyclamenp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133600"/>
            <a:ext cx="3286125" cy="4381501"/>
          </a:xfrm>
          <a:prstGeom prst="rect">
            <a:avLst/>
          </a:prstGeom>
          <a:noFill/>
        </p:spPr>
      </p:pic>
      <p:pic>
        <p:nvPicPr>
          <p:cNvPr id="73732" name="Picture 4" descr="http://4.bp.blogspot.com/-nmCQX5NCD1A/TnYpwRaWG7I/AAAAAAAALsU/OgCmfG0m29Q/s1600/cyclamen%2Bpersicum%2Bdon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1905000"/>
            <a:ext cx="5095875" cy="4381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Plants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Cymbidium cv. </a:t>
            </a:r>
            <a:br>
              <a:rPr lang="en-US" dirty="0" smtClean="0"/>
            </a:br>
            <a:r>
              <a:rPr lang="en-US" dirty="0" smtClean="0"/>
              <a:t>Cymbidium Orchid</a:t>
            </a:r>
            <a:endParaRPr lang="en-US" dirty="0"/>
          </a:p>
        </p:txBody>
      </p:sp>
      <p:pic>
        <p:nvPicPr>
          <p:cNvPr id="72706" name="Picture 2" descr="http://upload.wikimedia.org/wikipedia/commons/c/c1/Cymbidium_Clarisse_Austin_'Best_Pink'_Flowers_2000px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0"/>
            <a:ext cx="2914650" cy="4381501"/>
          </a:xfrm>
          <a:prstGeom prst="rect">
            <a:avLst/>
          </a:prstGeom>
          <a:noFill/>
        </p:spPr>
      </p:pic>
      <p:pic>
        <p:nvPicPr>
          <p:cNvPr id="72708" name="Picture 4" descr="http://www.okstate.edu/ag/asnr/hortla/needham/Images/cymbidum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1828800"/>
            <a:ext cx="3352800" cy="3758805"/>
          </a:xfrm>
          <a:prstGeom prst="rect">
            <a:avLst/>
          </a:prstGeom>
          <a:noFill/>
        </p:spPr>
      </p:pic>
      <p:pic>
        <p:nvPicPr>
          <p:cNvPr id="72710" name="Picture 6" descr="http://4.bp.blogspot.com/_eaKbvlcIK10/SwtQ_TJBexI/AAAAAAAAGvw/fj8kQv4Z7Es/s1600/cymbidium+cv+(own)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06926" y="4800600"/>
            <a:ext cx="2437074" cy="182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8" name="Picture 8" descr="http://www.growerdirect.com/uploads/files/Flowers%20and%20Pets/carnatio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905000"/>
            <a:ext cx="2933700" cy="43815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Dianthus </a:t>
            </a:r>
            <a:r>
              <a:rPr lang="en-US" dirty="0" err="1" smtClean="0"/>
              <a:t>caryophylus</a:t>
            </a:r>
            <a:r>
              <a:rPr lang="en-US" dirty="0" smtClean="0"/>
              <a:t> cv. </a:t>
            </a:r>
            <a:br>
              <a:rPr lang="en-US" dirty="0" smtClean="0"/>
            </a:br>
            <a:r>
              <a:rPr lang="en-US" dirty="0" smtClean="0"/>
              <a:t>Carnation</a:t>
            </a:r>
            <a:endParaRPr lang="en-US" dirty="0"/>
          </a:p>
        </p:txBody>
      </p:sp>
      <p:pic>
        <p:nvPicPr>
          <p:cNvPr id="71682" name="Picture 2" descr="http://3.bp.blogspot.com/_Y9-9pUdrfsQ/SzsHO1OO_AI/AAAAAAAAALE/zd9o1MgZwrI/s400/IMG_3424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657600"/>
            <a:ext cx="3810000" cy="2857500"/>
          </a:xfrm>
          <a:prstGeom prst="rect">
            <a:avLst/>
          </a:prstGeom>
          <a:noFill/>
        </p:spPr>
      </p:pic>
      <p:pic>
        <p:nvPicPr>
          <p:cNvPr id="71684" name="Picture 4" descr="http://www.ipipotash.org/e-ifc/2009-20/image/rf1-p1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15200" y="228600"/>
            <a:ext cx="1657350" cy="2190750"/>
          </a:xfrm>
          <a:prstGeom prst="rect">
            <a:avLst/>
          </a:prstGeom>
          <a:noFill/>
        </p:spPr>
      </p:pic>
      <p:pic>
        <p:nvPicPr>
          <p:cNvPr id="71686" name="Picture 6" descr="http://okawvetclinic.com/sites/site-2547/images/Poisonous%20plants/carnation%20-%20dianthus%20caryophyllus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0" y="1371600"/>
            <a:ext cx="2486025" cy="2038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Dieffenbachia </a:t>
            </a:r>
            <a:r>
              <a:rPr lang="en-US" dirty="0" err="1" smtClean="0"/>
              <a:t>maculata</a:t>
            </a:r>
            <a:r>
              <a:rPr lang="en-US" dirty="0" smtClean="0"/>
              <a:t> cv.</a:t>
            </a:r>
            <a:br>
              <a:rPr lang="en-US" dirty="0" smtClean="0"/>
            </a:br>
            <a:r>
              <a:rPr lang="en-US" dirty="0" smtClean="0"/>
              <a:t>Spotted </a:t>
            </a:r>
            <a:r>
              <a:rPr lang="en-US" dirty="0" err="1" smtClean="0"/>
              <a:t>Dumbcane</a:t>
            </a:r>
            <a:endParaRPr lang="en-US" dirty="0"/>
          </a:p>
        </p:txBody>
      </p:sp>
      <p:pic>
        <p:nvPicPr>
          <p:cNvPr id="70658" name="Picture 2" descr="http://www.beautifulbotany.com/STOCK%20D-F/Dieffenbachia%20maculata%20'Camilla'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24000"/>
            <a:ext cx="4286250" cy="2800351"/>
          </a:xfrm>
          <a:prstGeom prst="rect">
            <a:avLst/>
          </a:prstGeom>
          <a:noFill/>
        </p:spPr>
      </p:pic>
      <p:pic>
        <p:nvPicPr>
          <p:cNvPr id="70662" name="Picture 6" descr="http://weblogs.baltimoresun.com/features/gardening/Dieffenbachia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2971800"/>
            <a:ext cx="4191000" cy="3143250"/>
          </a:xfrm>
          <a:prstGeom prst="rect">
            <a:avLst/>
          </a:prstGeom>
          <a:noFill/>
        </p:spPr>
      </p:pic>
      <p:pic>
        <p:nvPicPr>
          <p:cNvPr id="70664" name="Picture 8" descr="http://www.starrenvironmental.com/images/images/plants/150/08/01/starr-080117-1527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67600" y="381000"/>
            <a:ext cx="1428750" cy="1076326"/>
          </a:xfrm>
          <a:prstGeom prst="rect">
            <a:avLst/>
          </a:prstGeom>
          <a:noFill/>
        </p:spPr>
      </p:pic>
      <p:pic>
        <p:nvPicPr>
          <p:cNvPr id="70666" name="Picture 10" descr="http://farm4.staticflickr.com/3149/2447132226_339871b1d7_m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8200" y="4648200"/>
            <a:ext cx="2286000" cy="1714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Dracaena </a:t>
            </a:r>
            <a:r>
              <a:rPr lang="en-US" dirty="0" err="1" smtClean="0"/>
              <a:t>fragrans</a:t>
            </a:r>
            <a:r>
              <a:rPr lang="en-US" dirty="0" smtClean="0"/>
              <a:t> ‘</a:t>
            </a:r>
            <a:r>
              <a:rPr lang="en-US" dirty="0" err="1" smtClean="0"/>
              <a:t>Massangeana</a:t>
            </a:r>
            <a:r>
              <a:rPr lang="en-US" dirty="0" smtClean="0"/>
              <a:t>’</a:t>
            </a:r>
            <a:br>
              <a:rPr lang="en-US" dirty="0" smtClean="0"/>
            </a:br>
            <a:r>
              <a:rPr lang="en-US" dirty="0" smtClean="0"/>
              <a:t>Corn Plant </a:t>
            </a:r>
            <a:r>
              <a:rPr lang="en-US" dirty="0" err="1" smtClean="0"/>
              <a:t>Draceana</a:t>
            </a:r>
            <a:endParaRPr lang="en-US" dirty="0"/>
          </a:p>
        </p:txBody>
      </p:sp>
      <p:pic>
        <p:nvPicPr>
          <p:cNvPr id="69634" name="Picture 2" descr="http://www.plantoftheweek.org/image/dracaen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514600"/>
            <a:ext cx="2895600" cy="3860801"/>
          </a:xfrm>
          <a:prstGeom prst="rect">
            <a:avLst/>
          </a:prstGeom>
          <a:noFill/>
        </p:spPr>
      </p:pic>
      <p:pic>
        <p:nvPicPr>
          <p:cNvPr id="69636" name="Picture 4" descr="http://images.plant-care.com/dracaena-mass-matur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1905000"/>
            <a:ext cx="2219325" cy="4381501"/>
          </a:xfrm>
          <a:prstGeom prst="rect">
            <a:avLst/>
          </a:prstGeom>
          <a:noFill/>
        </p:spPr>
      </p:pic>
      <p:pic>
        <p:nvPicPr>
          <p:cNvPr id="69638" name="Picture 6" descr="http://media.naplesnews.com/media/img/photos/2009/12/03/091204hm-ingardcorn_t607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3600" y="2438400"/>
            <a:ext cx="3028949" cy="4038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Echeveria</a:t>
            </a:r>
            <a:r>
              <a:rPr lang="en-US" dirty="0" smtClean="0"/>
              <a:t> cv.</a:t>
            </a:r>
            <a:br>
              <a:rPr lang="en-US" dirty="0" smtClean="0"/>
            </a:br>
            <a:r>
              <a:rPr lang="en-US" dirty="0" smtClean="0"/>
              <a:t>Hens and Chickens</a:t>
            </a:r>
            <a:endParaRPr lang="en-US" dirty="0"/>
          </a:p>
        </p:txBody>
      </p:sp>
      <p:pic>
        <p:nvPicPr>
          <p:cNvPr id="68610" name="Picture 2" descr="http://t3.gstatic.com/images?q=tbn:ANd9GcR1MkGb2BGTFs_HprO8ay2Fh_1FeZsEeTEUmPWZozmsv-Zq5mJp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524000"/>
            <a:ext cx="2743199" cy="2057400"/>
          </a:xfrm>
          <a:prstGeom prst="rect">
            <a:avLst/>
          </a:prstGeom>
          <a:noFill/>
        </p:spPr>
      </p:pic>
      <p:pic>
        <p:nvPicPr>
          <p:cNvPr id="68612" name="Picture 4" descr="http://www.greenlifestudios.com/mediafiles/gallery/records/photos/264_Echeveria%20cv%20'Perle%20von%20Nurnberg'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3657600"/>
            <a:ext cx="4462161" cy="2971800"/>
          </a:xfrm>
          <a:prstGeom prst="rect">
            <a:avLst/>
          </a:prstGeom>
          <a:noFill/>
        </p:spPr>
      </p:pic>
      <p:pic>
        <p:nvPicPr>
          <p:cNvPr id="68616" name="Picture 8" descr="http://farm4.staticflickr.com/3277/2653224119_c7b8e73b65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1828800"/>
            <a:ext cx="2914650" cy="4381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Epipremnum</a:t>
            </a:r>
            <a:r>
              <a:rPr lang="en-US" dirty="0" smtClean="0"/>
              <a:t> </a:t>
            </a:r>
            <a:r>
              <a:rPr lang="en-US" dirty="0" err="1" smtClean="0"/>
              <a:t>aureum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Golden </a:t>
            </a:r>
            <a:r>
              <a:rPr lang="en-US" dirty="0" err="1" smtClean="0"/>
              <a:t>Pothos</a:t>
            </a:r>
            <a:r>
              <a:rPr lang="en-US" dirty="0" smtClean="0"/>
              <a:t>, Devil’s Ivy</a:t>
            </a:r>
            <a:endParaRPr lang="en-US" dirty="0"/>
          </a:p>
        </p:txBody>
      </p:sp>
      <p:pic>
        <p:nvPicPr>
          <p:cNvPr id="67586" name="Picture 2" descr="http://2.bp.blogspot.com/_Fi_1cit-Q50/SffxOp1KNII/AAAAAAAAATA/eX-hwvHUTe8/s320/potho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267200"/>
            <a:ext cx="3048000" cy="2286001"/>
          </a:xfrm>
          <a:prstGeom prst="rect">
            <a:avLst/>
          </a:prstGeom>
          <a:noFill/>
        </p:spPr>
      </p:pic>
      <p:pic>
        <p:nvPicPr>
          <p:cNvPr id="67588" name="Picture 4" descr="http://farm4.static.flickr.com/3381/3515524847_e3df41b710_m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2895600"/>
            <a:ext cx="2066925" cy="2286001"/>
          </a:xfrm>
          <a:prstGeom prst="rect">
            <a:avLst/>
          </a:prstGeom>
          <a:noFill/>
        </p:spPr>
      </p:pic>
      <p:pic>
        <p:nvPicPr>
          <p:cNvPr id="67590" name="Picture 6" descr="http://farm4.staticflickr.com/3166/3152852273_cd90ecd840_z.jpg?zz=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1200" y="2057400"/>
            <a:ext cx="3124200" cy="4381501"/>
          </a:xfrm>
          <a:prstGeom prst="rect">
            <a:avLst/>
          </a:prstGeom>
          <a:noFill/>
        </p:spPr>
      </p:pic>
      <p:pic>
        <p:nvPicPr>
          <p:cNvPr id="67592" name="Picture 8" descr="http://lh6.ggpht.com/Buamecselfa0FhJeg8tKyl6TGX5wcyQYcdxXMgxAemNv_2gh_qkPbuyeLKR8DsKr19y2qt9Pwray3oCoQVn9=s580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9600" y="1447800"/>
            <a:ext cx="2666999" cy="266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Evacum</a:t>
            </a:r>
            <a:r>
              <a:rPr lang="en-US" dirty="0" smtClean="0"/>
              <a:t> affine</a:t>
            </a:r>
            <a:br>
              <a:rPr lang="en-US" dirty="0" smtClean="0"/>
            </a:br>
            <a:r>
              <a:rPr lang="en-US" dirty="0" smtClean="0"/>
              <a:t>German (Persian) Violet</a:t>
            </a:r>
            <a:endParaRPr lang="en-US" dirty="0"/>
          </a:p>
        </p:txBody>
      </p:sp>
      <p:pic>
        <p:nvPicPr>
          <p:cNvPr id="66562" name="Picture 2" descr="http://pics.davesgarden.com/pics/2004/09/10/htop/26444d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581400"/>
            <a:ext cx="3733800" cy="2801873"/>
          </a:xfrm>
          <a:prstGeom prst="rect">
            <a:avLst/>
          </a:prstGeom>
          <a:noFill/>
        </p:spPr>
      </p:pic>
      <p:pic>
        <p:nvPicPr>
          <p:cNvPr id="66564" name="Picture 4" descr="http://pics.davesgarden.com/pics/2008/06/06/iDeal/f978ea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1981200"/>
            <a:ext cx="4572000" cy="3430866"/>
          </a:xfrm>
          <a:prstGeom prst="rect">
            <a:avLst/>
          </a:prstGeom>
          <a:noFill/>
        </p:spPr>
      </p:pic>
      <p:pic>
        <p:nvPicPr>
          <p:cNvPr id="66566" name="Picture 6" descr="http://t2.gstatic.com/images?q=tbn:ANd9GcTtubxAgJYghKnmlfRSajWlCWb-pxft14lJjaYasmPzdrHeVuLO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0600" y="1447800"/>
            <a:ext cx="2057400" cy="205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Ficus</a:t>
            </a:r>
            <a:r>
              <a:rPr lang="en-US" dirty="0" smtClean="0"/>
              <a:t> </a:t>
            </a:r>
            <a:r>
              <a:rPr lang="en-US" dirty="0" err="1" smtClean="0"/>
              <a:t>benjamina</a:t>
            </a:r>
            <a:r>
              <a:rPr lang="en-US" dirty="0" smtClean="0"/>
              <a:t> ‘Exotica’</a:t>
            </a:r>
            <a:br>
              <a:rPr lang="en-US" dirty="0" smtClean="0"/>
            </a:br>
            <a:r>
              <a:rPr lang="en-US" dirty="0" smtClean="0"/>
              <a:t>Benjamin Fig</a:t>
            </a:r>
            <a:endParaRPr lang="en-US" dirty="0"/>
          </a:p>
        </p:txBody>
      </p:sp>
      <p:pic>
        <p:nvPicPr>
          <p:cNvPr id="65538" name="Picture 2" descr="http://1.bp.blogspot.com/_eaKbvlcIK10/S2NUqCZPegI/AAAAAAAAHJE/Q8JzF1pDfL4/s400/ficus+benjamina+midnight+(own)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3876674"/>
            <a:ext cx="3810000" cy="2981326"/>
          </a:xfrm>
          <a:prstGeom prst="rect">
            <a:avLst/>
          </a:prstGeom>
          <a:noFill/>
        </p:spPr>
      </p:pic>
      <p:pic>
        <p:nvPicPr>
          <p:cNvPr id="65542" name="Picture 6" descr="http://i751.photobucket.com/albums/xx151/lennonmacca/Interior%20Plants%20class/FicusbenjaminaExotica3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1498600"/>
            <a:ext cx="3819525" cy="5092701"/>
          </a:xfrm>
          <a:prstGeom prst="rect">
            <a:avLst/>
          </a:prstGeom>
          <a:noFill/>
        </p:spPr>
      </p:pic>
      <p:pic>
        <p:nvPicPr>
          <p:cNvPr id="65544" name="Picture 8" descr="http://pics.davesgarden.com/pics/2003/11/14/Eliza/77eece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1676400"/>
            <a:ext cx="2057400" cy="26963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Ficus</a:t>
            </a:r>
            <a:r>
              <a:rPr lang="en-US" dirty="0" smtClean="0"/>
              <a:t> elastic ‘</a:t>
            </a:r>
            <a:r>
              <a:rPr lang="en-US" dirty="0" err="1" smtClean="0"/>
              <a:t>Decora</a:t>
            </a:r>
            <a:r>
              <a:rPr lang="en-US" dirty="0" smtClean="0"/>
              <a:t>’</a:t>
            </a:r>
            <a:br>
              <a:rPr lang="en-US" dirty="0" smtClean="0"/>
            </a:br>
            <a:r>
              <a:rPr lang="en-US" dirty="0" smtClean="0"/>
              <a:t>‘</a:t>
            </a:r>
            <a:r>
              <a:rPr lang="en-US" dirty="0" err="1" smtClean="0"/>
              <a:t>Decora</a:t>
            </a:r>
            <a:r>
              <a:rPr lang="en-US" dirty="0" smtClean="0"/>
              <a:t>’ Rubber Plant</a:t>
            </a:r>
            <a:endParaRPr lang="en-US" dirty="0"/>
          </a:p>
        </p:txBody>
      </p:sp>
      <p:pic>
        <p:nvPicPr>
          <p:cNvPr id="64514" name="Picture 2" descr="http://pics.davesgarden.com/pics/2003/03/10/buzunar/89fd34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559" y="228600"/>
            <a:ext cx="1694626" cy="1752600"/>
          </a:xfrm>
          <a:prstGeom prst="rect">
            <a:avLst/>
          </a:prstGeom>
          <a:noFill/>
        </p:spPr>
      </p:pic>
      <p:pic>
        <p:nvPicPr>
          <p:cNvPr id="64516" name="Picture 4" descr="http://www.ag.auburn.edu/hort/Davescoursespage/08_Rubber%20plant_Ficus_elastica_Decora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1981200"/>
            <a:ext cx="3581400" cy="4622801"/>
          </a:xfrm>
          <a:prstGeom prst="rect">
            <a:avLst/>
          </a:prstGeom>
          <a:noFill/>
        </p:spPr>
      </p:pic>
      <p:pic>
        <p:nvPicPr>
          <p:cNvPr id="64520" name="Picture 8" descr="http://pics.davesgarden.com/pics/2008/06/08/xyris/fde172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1828800"/>
            <a:ext cx="4115794" cy="46863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Freesia x hybrid</a:t>
            </a:r>
            <a:br>
              <a:rPr lang="en-US" dirty="0" smtClean="0"/>
            </a:br>
            <a:r>
              <a:rPr lang="en-US" dirty="0" smtClean="0"/>
              <a:t>Freesia</a:t>
            </a:r>
            <a:endParaRPr lang="en-US" dirty="0"/>
          </a:p>
        </p:txBody>
      </p:sp>
      <p:pic>
        <p:nvPicPr>
          <p:cNvPr id="63490" name="Picture 2" descr="http://www.onlineplantguide.com/Image%20Library/F/3574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209800"/>
            <a:ext cx="4453392" cy="3352800"/>
          </a:xfrm>
          <a:prstGeom prst="rect">
            <a:avLst/>
          </a:prstGeom>
          <a:noFill/>
        </p:spPr>
      </p:pic>
      <p:pic>
        <p:nvPicPr>
          <p:cNvPr id="63492" name="Picture 4" descr="http://www.gaygardener.com/gardenspot/gsimages/free-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2175" y="838200"/>
            <a:ext cx="3171825" cy="2381250"/>
          </a:xfrm>
          <a:prstGeom prst="rect">
            <a:avLst/>
          </a:prstGeom>
          <a:noFill/>
        </p:spPr>
      </p:pic>
      <p:pic>
        <p:nvPicPr>
          <p:cNvPr id="63494" name="Picture 6" descr="http://farm4.static.flickr.com/3079/4075585799_3ccfd8e5b8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62600" y="3657600"/>
            <a:ext cx="2740025" cy="27459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28" name="Picture 16" descr="http://www.taxateca.com/images/dominioeukaryota/Reinoplantae/filospermatophyta/claseliliopsida/ordenalismatales/especies/a/aglaonema_commutatum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3499723"/>
            <a:ext cx="3657600" cy="335827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</a:t>
            </a:r>
            <a:r>
              <a:rPr lang="en-US" dirty="0" err="1" smtClean="0"/>
              <a:t>glaonema</a:t>
            </a:r>
            <a:r>
              <a:rPr lang="en-US" dirty="0" smtClean="0"/>
              <a:t> </a:t>
            </a:r>
            <a:r>
              <a:rPr lang="en-US" dirty="0" err="1" smtClean="0"/>
              <a:t>commutatum</a:t>
            </a:r>
            <a:r>
              <a:rPr lang="en-US" dirty="0" smtClean="0"/>
              <a:t> cv. </a:t>
            </a:r>
            <a:r>
              <a:rPr lang="en-US" dirty="0" err="1" smtClean="0"/>
              <a:t>Aglaonema</a:t>
            </a:r>
            <a:endParaRPr lang="en-US" dirty="0"/>
          </a:p>
        </p:txBody>
      </p:sp>
      <p:sp>
        <p:nvSpPr>
          <p:cNvPr id="90114" name="AutoShape 2" descr="data:image/jpeg;base64,/9j/4AAQSkZJRgABAQAAAQABAAD/2wCEAAkGBhQSEBUUEhQVFBQVGRgVGBgYFBwYFxcaFhYXFxgYFxcXHCYfFxkjGRcdHy8gIycpLCwuGR4xNTAsNSYrLykBCQoKDgwOGg8PGi8kHCQsLCwsLCwsLCwsLCwsKSwsLCwsKSwsLCwsLCksKSwsLCwsLCwpKSwpLCwsLCwsLCwpLP/AABEIALcBEwMBIgACEQEDEQH/xAAbAAACAwEBAQAAAAAAAAAAAAAABQMEBgECB//EAEAQAAIBAwIEBQIDBgQEBgMAAAECEQADIRIxBAUiQQYTMlFhcYEjQpEUM1KhsdFiksHwFVNyggcWJKLh8TRDsv/EABgBAAMBAQAAAAAAAAAAAAAAAAABAgME/8QAJBEAAgICAgIDAQADAAAAAAAAAAECESExAxJBURMiYYEyQnH/2gAMAwEAAhEDEQA/APiBrxXomvNABRRXYoA5RXaAKAOUVdscnuuoYKdJmGO2MnNQcRwbJ6lI7fp7HvvStCtaIaKKKYwoortAHKK7QBQB1EJ2q6eTXImAR8MD+kHNHBcAtxguvJ2AG/8AmimfBcI1rVp6tu8HE4IbB32NZT5EjGfJWi1yTgdHB3Wfd3ChCNtIktG4kEjMYHes9zDhdDwNjkf2rUWbevIWDgdgDO3VMfqcVB4h5YTaDBdJQTsRqBid98EH6RUR5F2yZw5PtkydFdivSWiSABk4FdB1HvhuFa40KPn2A+p7VoOD8OFPWssQHXBACiZP0Pz7VMeCFhEQRrYB2P1OJ+AB/WjmvHXLaDST1gCSSQRggqu2mZ+lYuTlo5nNydIT8847W5XAg5jA+gHYCllMG5U8arhIJBaCOo/r3mqXkn2NapUjeNJUiOipPIP0+pA/rR5B+P8AMP70yiOuzXs2T8f5h/ejyT8f5h/egDwDXa9Cz8j9f7V3yfkfrQBGRRUnlfI/n/auraG25oAhooooAKKKKACuiuUUAetNe4oArtIRyiK7RSAach5sbLN1FQ0T/CYnDD779qfLxVm6dGuyA0gidOoMVOkThcj37HMEAY2ipcU3ZnLjTdml4nw3b1ECVByIYMoxkAkdQn5mqjeE7pUshVkGCSSsE9oO5+k7irnJuMDqNZIggOYmMHJUCYaBkbEHBmtVy62LRuKblsq6Eg69jpJXVO2oGJHeNqylKUDFzlF0fPLvJbq/kJEgSvUokwJI2+9NbHhhShJ1EqMkEASfg9hWk5Yuq4iNphgOlph8YBjKEA4+VzG9UA2q5ct6xbVWAIaVmCQWAJMNEDTnt9aPkkxPlkzGcTwxRtLD+xHuPitP4c5Hbv2o0y5UntLEMQApaYJ2wKg5xYF0dCtpB6T86Zg/Jr14bvBkVZ0sCVBkLBMnLHaQcGex96qUnKJc53C0VOP5EuqLZCmJ0scH/pY/0P8AqKl5Jw15nKvOgATqmc5XQ28/OwH6F5x3KnFq6171qUIYMTLEgShXuZgk7YrvB2NNtZYsSWnpIgTgzsQxn0/w+5xEp4oyfI3GmWbXBagoQo3TqImAoUklGkgMdKyVBk6o3mq/PixLJDDSoRQZ2AEEKfSGmY+dzvWgTg7d9Fc31tPbQgkqJ/B0lW0pEwksLnSekAiRqKfj9DXtKNrt6std6g7Mo1uwIU59j3yDWCwzJGKTlLMekx+pinXLuUi1aDt13C8KPV6RMgbwJH61NxHC3LbhUPmHcQNWoYBmD6gd/cQfepuBcrcZmHpRx0vBBYRLMPSoGDGa6HNtfhq+STwQ8RbL2ncks5uKLktJCwdJIAwvYGQO3tXE4sBYZSSBAbVECe4Hq3wZ+xqxYQW7UKZNz17xHtA3HbPuTvFev2Xhxaklg+SQTpK4MAYgqTEMAZByBmEpIkUcysi4oQnSZkQszAjA3O9QnkCaAB5puE4PlNpMbgKFnfvNNrF7TZ16wnmEQNIjQsjaOnUSxGOwq7wXMvK4bVIdizBO7RO7ew7/AEitrpF95RwZF+RMBggmYgo6x9SyxXk8gvbBJ+hE/wA4p4brO3UwLMZA1FisdgCTPv37U4LF7YS2VQYb96dTyNzjE7x2pOTRa5ZGIuckvr6rNwf9hqP/AIZd/wCW+fitPxKqnqdPmLgO3fHvUH/mm2qkKG3no6f1LZNO36NFOT0jPnlt3/lt+lRvwjjdGH/aabX/ABNqM6D93H+iVE3iW5EKFA+RO32FPJVz9Ciu1PxHFa8sBq/iAifqNj9ar0yzzdGT+v65rzFSXBgfp/ao5qhndFdrmr/f+xRQB5qRVrirXukAUUUUhBRRRQAUUUUAS8LxTW21Kfg+xHsR3FP+C51aMaibRHfTqIJO4P8A9Htms3U/CXLambil/gNA+47/AEkUmrIlBM3HDc24ZWFyzdZmSenTG6lZAbMZmM7RicHLOCt3FvNcIMLrwc43icbwIORIpTw3F8LcULBQjbTAYe7KunrP+HUJqxbfiCpRVt3UBgsrAsQfZTBGBMH2HtWTj6OVx/hd4i4iIFW2utoYwdmEaNKzIkE9J+oxSUiQGCgA49UAx9YzP8mr3a5uito1FnJJ1sgAD9jI6gu0xER9ajHKH4gWwCNQ3OSkY7REyYAAycfNNKsDUa2XLFvX1K7FDmG2DgQomSG05OO2kbmBs+a8qVeF4e5bQ6NJtudWpgdWpJ7KcnuckLmBVGzyMBrVq2xdwMlmjUwBJUdgAqmIxgxtJfcZ4n8izZshEYJw90XgxMF7txoUgqQ0ODpUgzqgQSazlHP/AAzdNmQtp5t0i0pkLLLr6QoChifzFZOog7A94mqfGWGKsW3VhMdXVnB9+/3HzTTnHiS5p0L+Fa8tU0KFBjAK6wNTCdp/ib3pJf5glpPwwQzgai5BkpEBVK9KgiREyCAaiCbdiSLXCcCJBuOtpY1dMOxkwoCK2Sc/QD9eX+Nt2ddsuqqxxI0sd4LIuQpOdLfG2aVWeKmF1i0swTqO5wTqG2P4e0dR7X1u2NaKvlWrY/MzIbjk7yyhhZBI+w7k1t0vZooezxwjMToUi6B6SsHUN4AGQQcRnEe2ffGXkvWxbYlZYGBloAMqMbkxVfmd++5INtEtqSAibSe7ODqf/MRVC4jhSoJE7EMtpBtvBE99z2o6ZGo52O+IUEg5WBpUHThQIAAYEnH+te+A4q2ki42s4IkDUCJiCcRtAxBrOcPyxx/+1T/0g3M/LRpJ+hNaHkPDG4/li5aBJ3uXbVoYIGlVUFp6vbsfY03jbCUa8lfiXDwEslQBHWSYz2QbnM7b1WbhT+fzDn0ohA/Vun9a09zgrdpgHaFBIc2xrMhsqmrTOcavTJxOKq8y4q1BNu35VoCSXbzHMYksQNJ/wrglhviM/laeiFIT60IVRYwuMkLqMRLMpA3/AN9qrryLzDK259wJxHYnct39j23qXh+aWrqQUQPODqhgJnqBjWfoau8JxBt/lZ1ggSSuCQdvzDeB2muimU7iKeK8OhPVC/RxP6SY/wB5qlzHkD208xZe3sWiCp9nHb6iQa0vFhGBbzNLAZBE6oMSBMidyMxXRw1t7IVH6sKxEQ2qSQQSAf5bU0/ZUeRow1FMubcnNrqA6TgiZ0k7Z7gxg/EdqW0HUmmrR1Pb3/2P51CRUlF0d/1+vv8Af+9NFEVFdiuUwJa7RRUiCiiigDqrJiQPk7Uys8BZH7y7J9lj/U/zpZRQJqx/wXL+GfZs/JJAzuQDMR3zVxeV2hjRbZSdIbI9tpZSpyPVHvtWVViDIwR3rT8l5+hAFxV1j0hwGtk+4U7N9cZx7VnKMvDMOSMllM7xvhAIIYMhmAZJBIAJjs0ahMUvbw02kQ3WRIUrAIkjpcEg5B3jatDxRuXAHFvCKQWAMQGxIH7tV1RnGd6sILt+0tvoVJYKWYAgGJBJMsgYmAARLGcxWfdrZkuWS8mDtXdBgr1A9zBHuIrT8LwBCh9emNsltTeyqpkjO8dq9cbwPlaUdLV1SoklIEgkdNxQpg6ZnOGM96g4jmwtpOmGzoByDBgTHcD3iSJ+KtyvRcpd9E6cHGyEsJEnqiTLSDv9JgZJ9qY8vUgnRIkkYEkagdgxyQCxAmfpg1F4f58NJQDQ8ddthuNJGpTvIBJxBG/YEVOJ5vc4fiugBgFTVgajADuUJ2bS8bTg/NSm3KmTTbodc549uDuWjafXebUwXyyVRdOkOQTqbuQDIO8kepWvFXb1w3b11mdsm48HtH4SABQdOJgwMQKq804hf2pgHVtS2wG/iXQrCI7tMx22xEVCqOGuKj+XoVrjMSQAoAJ9IkyWAAHdh2khSWf0K8IdHg0KMsEaxuT1SdmnsZg1mTYQDT5ltXJJbWGBEDp6oMz8Y+TVe9ze9gLedvfGxPYHM1DctMW/EaBvqjEsJ7b5OYmr44OO2aQ462xla8Om4sm6syAsZWO/UPbEAAz8VZfw5ZsjVeMiBjWFB+irLtJ7dO+9VOF5W6/ubjBwNTrIWRuCoJ6xn2OxOBXpuFhS/Eks35QCCDJgxpMKROdo+4q22Ny9M4eZM+VS1bTZFJMAAdhJJJjLGa88JectLbR3AOe2xx7xj+83Dops3JUAQukFQCDqGNR3BUk7nb5xp+L5XHBcOyMxTSziGXTlmW8YZVZsCMTERBBLVlKVOjKcvSIhyBhw/m3/ADD+7OlOlQlwsB5pHUJC6gFY9tWmavcg46zwOi4gLXbiwUCqAitMljg7aWVAwYjLsoIFQcpvvdsiwL1nUtwBNbsrMGUrFvVIgwvSFESI3YGHj+WNbZupSA5TpiXKtEqoJIM7hobbBzGfetmXZktxuHALDzfMJyGCW7cHV1gJOggRC5+ZpPzvg3YHzUuJZgMpUDqJzqaSYCzAQmRJkzNNeT8AOIb8ptISCdZHXiZ8vrYAHGRqPwBK7n1hA3l2w0ggdOVn/DBLXCRHeBMZOauEPLeSo4z5M1w3KNZPWAnZipGr4E4kd8/rTJOWIo6WkDPeR75P+gFaXh+S2+Ft6+JUlyY0qRCiJ9TEaj7wDpg/WqvD8wa5eVbSW1LEAEoCw76jmBgSY9jW1prZo+VsSXWUAhb4UnEMwYDM7Osr9j/aqX/EblsmVs3P8WlXH/tP9RWm8TBHZvNui664/dojdozqnHwDOI70oteGA6F00xMZvoGHyV7Z2zn2pdo6KjOPlCu7zgvIZF0kRpWRHtEk5BpdTvjPD9xBnSwOxDqxmJjUhIP0P2pM9sgwQQfY1Sa8G0HF/wCJyug/p3rlFMsjZINFTC4R3op2M80UUUhBRRRQAVyimHL+SvdjZVP5m7/QDLf0+aYNpbKFdJkknv8A1rXcX4PW3YFwBmAjWzHpBOwxAE/fY5qja5XYK9esbqdABI/hYTuB3WZ2ik3Rl8sSblNtbdnzOJuOquJRRBY4IUiT/oYHbOGXChOJDHzLfDW4HQgm42lYVu4kE5BOr1emaQc35bdc+aSHBG6g6EVcKJ7AAd/v8++RF7Dq6BL0+q1kyBtJGVaTgjIIzjfLpefJm0mrTyPjwFjQ66nuXQw0sbrQLej1rurdQAI22zVPn/h/Q/DkFlD6T1ghoL6dREkBvbTvjApl/wASt3rcWuGW0wjVdOCGAJkHILMZBEwQYgdIFq5wlx7gcmyrDZC6kCAVRFklQJMKCRsPgnNNpmSck7Fi8pW/I1aLwuKdaqfwraKy7BultQErn8sHeq3M+ZF7bhrQDkorlDh7loaEa2R6VIOo5MnAimx5OAxUi4jtl0Lgi4uzFXUSGBYsARsce9Z9kVGUAFhcKxJUaEnKH8qMGIzIgrnBitFkqJJy5Xs8K6qLU3CdYddwPSJgjT3iRn7VV5bcKLdW6c3EKK06iA0YPfT0qf6b095tx6YscKoYCA94KQWhw2ColgsDryTEjfNPyka4FGtFLdV1l1XWOerOEBInSG2JJJiq2g7Niy1YZ7hddMgQoHSokQftEz9T9ak5daZbn4gLHSQigAks5CkLHqxIEHvFa67wNq0iEWbjC5pHmXCoTSV/KwMWiTA1ESBNLDwttr5DlktiSNLeZ1AwNNwLhSfzQYHvNLtgXZkfB8pe7Z069KI0nUoYAqgiSYKgTkdvma98O9mxcKPw+oq5UMb6sqYUa9LLpJ75UD0jsak5lywFW8t3uSNflsVLxAJZbqsRcjG0mJHapuUWn1mUHEOqw1u8ASPL6lCNk6pB06ZByGPai/IEfNuaB+I6YuFwuogqQxiYtkElbe0BjqGR2AEvKeQrettZZ3DW3NxBrlCrpCsLW40v6iB8SM1e4bxept+Xf4a01ssAzW10lVyRpEEahJ9pE4BJrNeICyBWtspP8Q1AKHHUAScgAjuZDfUVMl2VLZKV4G/HcrThpI4hXA1oPwyDEAPOvCKdZGqc9piRS4S5baWdwiLpOZ1XQxPSqiGCECCwgkEbDfNW0docwVXql4CAD/BsJ2E74q3d5w3lqbtldD+hwIJ043J+fjM/NKPDWWWuKjVcr4prXCnQrM7CUULKpAPVqHqWIYCCSRBJ7KeTcx8viAzC2OoyTsmrpYjQYB2kk7A++fPIvGS2wFCqqjs5Mbzi4D09zBEH3FS8TzKw7M7XELEndwW95Lr6/wBJ7bVahuxOEk9FjxBwWq55vmIytgsXJjSDIUKDIwTA+frSi3fNvrV/LmRExAIG5IgjsO++PdTxfHgMRYkD+LuZ9gdh/M/GwrWHVmPnF8iNQMlT2Yg+ofEiqUMUzWPE6yOb3M0KAKltiN9IVSzZyWMNHsqiP9KKC7dnyxEZ0qsGO/Ud4+tUWBtvgiRsRkH2I9wd6vf+YbmmItz/ABFJOd9zH8qaVF9K0RcRwnEIJdbij3zH8qqvxDMACZA2nJHxPt8VOvN7w2uuPo0D9BioLt8vljJ94yfrG/1qsFpPyR0UUUigooooAKKKKACvfD8OzsFUSxwB/wDJ2HzXitRyTlrKvSpLsNTQMhRmPt3+fphNpETl1VknBeGVRdX7xpVfSxBZtggiO2NWTGBVwrcSGh1zhiCM74J7wP5Va4TibiXFCMGYiCN1SYJEtjXiTok7iTtUnPObeYulHZk/MxEBtogn0rvgQPeaxcm2cjbk8kPC834hGm1dctpMgfiECdTBldSOwM5+vajnXCSwNwqt1lBImEMYBlgCGjGkTsMqIAW2eNCkm2ouHTmRrAiCzE4U5E51D6nNS2r93iG9QZisdQLFVkmS+nHV3BJJbHeG1WQyj1wFvTLvrRAYXqZWLDEhJ6iMyO20HNT2/DD318xSssTK61BBEbaoLEn27yMVb4flqKAWMn+FM3XyASQFYIN4LH/5X805zbACs56RBBbW5PwikraAGAJHeT2GXdyf1Gk3oYMjWh1W9QWBc6w0yd7htuYZifYEfea4eMW8QnkeWcSUDMIkBtS+0d5+S0VmX53ddPwrJ8tCcwzgasZIhVknYDv3mvKcTxLwvRbB2LBEXeMs/wB//qr+OXkvp7Htw6AEa6bqKZACDQq7EkbiM+2e2JpbzDntsSOHnUwguRMe7Emfc7D5n3p8Xyi6l3y+JuYBUsqMHlTGVjpmNp+PitFd4S0nE2Bw6Lbt3VtsokXGcOIua2ZiBABBBODEDJjSKrYvqv0yX7NcZhDmSQDggA9xjBAxtvIq1Zt8UHOk64JALRmCciTImoeA4ki4FbpBfRJnpzt9gaZ2+MwxA1KvSWAJAnYyMAwDv7H2ok5IqUmvAw4bnt6xcSyxtnzk0lV61AYsoDq4BBHaCcR2gU35fypbiuWdbaIuWbJ1bICu5VmwWH9ayv7SQTc0BnLh7WepSh0gaIJMgd8fetJwXGebFyem5szKH04hlC6SuoH3iPfvWc1STM5LycfldtwBZvK1wiQGXShaBOi4ygsYMwRjJxGYXuHU3a7bAAaNLOob0kSRrUiVM50x3ivHOOZW7AAyq9JgNLXGU+vSDp3nqkZmNgAtbxFxHEXAttND3WP4j5MPgkCAsb7AkdthFQTr8HGLavwOuF4B+IS6banzhc1aQwFtlYTKo25B9jPWMey7ieDlihRkBaNJTW67ECGA1MAwxicGASKs8Nbu2wLN1y0sra9WotvpbHVhxnEwVMEgVJxfFtcVS7M1xW6WAUkh9JLNEFnBUAHuNIPyN0yHh4FPCWuFyzsLpHpDh1Wf8UAx9v0qbjuYXLjqVuKgU9AQqECrgQZEgGdx3Mb1NxnCG5ljbRhvcLaJBwEzIYgGTjHvNV7t42mW04t37ayvpI0AsdRUmCskyJJG201qPZNd5TbhdSjiG0zqkKgkYUhSC0fBkfyqBvDtsMpItLOdJLlUWJBuE4z/ALAqRLFkxH4TdJh01LDDfUktPfb322qx+zC3BR0WCDIDMsrs2mMj/eKYKT9iDi+RKWhCJMEaJZTOYAPf4pbc5eyQWWU9xO3v7j+mKc8z56mtiNLMxzoWBuDJad8ds5IJpbc8QXDkEgjYlixH0nA/SkrNofILDRQTRTOgKKKKACiiigAooooAKKK5QBe5Nwwe8NXpXqb5A2H3MVoL3iS0moDJaQdOcEekMcKJ3I3/AJVmLVwBWBJzEgdwJwSdsx70DiY9AC/O7fqdvtFS43szlDs7Y6S5xFwSALSDvgHPsWjt9K9IU79bfxO2v+TwAOxj5ikI1XGgksT7mf6055ZwlhP31s3Ce2rSFHc7jq+piiqIklEt3eNRydQtpt1AjEST6myYwFAAnTJgVZu8+uOnl8HbCW0BJaA2JAL3LjCGfIk5AkBQBAqJbNt1YrZspbQavTLGTpUSxJ+Sfg/FM+VcKAqszaG1GCAISA2iARghiDMY6jvFZyqjFyihavh+9xAOu8dC5bUwCiZ31MFExgAH2+Kscb4a4WwxFq4b5AUyygJ1ZBENkBYkRMmPeIOcc3FkwApJ/JMlcbu8A6viJ9/lTZ5+5KjykbSD6QwJ+WgmYP8AX5qo20WlyNfhuuWcaosXPNusbKKiCywA1EjqWF6ntgL22EnEdWW4Vx5gLABSIbUTBEZggDJ7RtiDioeM4viRb1jh1tqZ6tOtoXSSSHJ0jIzAFVrPL2JL3WPmAEw6axPZGDdzjPb5pqFCXHStsf8AMOOtmzaRY/DAmLR0H8udSgE6DMsPfOZqTmfH22tW0XRcKlS5W3pZhgxIXTqhYJJ3HyQc7xXJTJ1hrUNpI9SKYDREmOkyIJx94ku8jCDoDE9RW4LkSFIyBAzBB07kEGn1QusfY75hwHCl2Y6FWBcPRq6iq6bahGBJJxpEBS3YClqaUQrdnpYMtgg6iYAU3XgaQqkiBDfypzybihwnnOyHzlSLbPc1MGIOIwHnWHP8OjGc1VfhF4eH4lfNus2vyGlVAYOS1/A6ixDC2O0k4IrJyzRKfgUJxJt3BeQBIcXVGDABMacCQPYROn6Uy4FbtkPxMG5w5f8AHTpkavzp8w28AzhhBrnMuccRxFohh0gKzMtvcrNsFyMKoMgLsNKgYppZ5tbfhTw4taXdicW/MBZtO6scNuoI2BUgSTT8UO6IeAewL5uBRfvXWItvdhLFpD0oTJOdMEmJXYQeqoOa8VbY6eGXQvrGvBUqJAQljghdQnJ1RmABd8LcvU3iNUaVXQNeltb+pR+bFsOPMUQuG7ZZcZe4K2XVbQR7bOdN1G0bdSlVMdtKBjCn2BBo7JPBLdmV4Dmn/qVDArcMZwC7A61IPyVAA27YzWm5/wAGOm9bg27yyo0aApACtADSTPUSQIJEzNK+fcNYFpTacFgxu2mBPmIuYS4GABggZ91bbUNXfNN2wz2kJa6oUKoyHclHXO2mHM+wBpyV00U800TWratGsHSVIESSGyVUhsqW7AFQTEHcVBwguPPlqusKW6UUdMx06h1Ant2PttSbguNu8G+ztZjNp8MEYdsbfIwYEjEhvb5/ZsvKssOAymAraWEOrEowYSpUq3dRnvV5Wh9fWS//AMAe6F86/at6VZgpdCyqsMxhD0juTn5zWc8R8iuAKy3PNVgSNLsyMFMHTP5gd1/TOKYyoE24KGc6gVM5AEDpI2gyPbFMk5Kz21i4CvSwUnC6yFaNLMNQbSDpkkETBxUuTTtsSk4uz5nXK0PPeUz+ImTEsADJEb5/MO/vvWerRZOuMlJWjtFcrtBQUUUUAFFFFABRRRQAUUVygAooqzwCA3Bq2Esf+0E/6UweMjHlvC6ACQCxgwRiNwP7/WrvMuMtKIEgk6iRgmfyovZQYgneKXcdzmcWxjbUR/QHv8n9BSvWZmZO81CTezBcbk7kO7fHvoba2uN8sZPYbJtvGrbNS3ed6OEti1qDlrgLkyR1aif+ohhnt1HuIV80uDVCTpAGTux7n4Ht8AVSJ7dqqrKjBNKw3PuTW18P2bfCoGuLqvGGjBiA2lc7Nqj05yfY0o5Ny5Fi5dIgFIAYBmk9QUnAKjf6gfIe3eZwIVBbQ+s2xNxkMyNTenE5xtk0m/BnyzvCFfiDmKXEaFW2VKKFt4U5JYn+Ju36145KsoROVdHgmYGBLECYHsNia9eIOXFntpZBMhWgkDTqHTrJjTAI9UYI+/jgOHtftFsIzRqFu4ysSq6p9DMOrM52jse4mkCS6DHikZyHiAxncw0MwjHYQf0ME0LblAtxotKJ1HqCg7AiRmOnHYnpmpxxvkqVsCzcAJK3Htl3OoCAEJCgg4mMnsNqrLdtsVN83C4Yk6YUJI6fLg6dX5p0/mABxNEnaM8HnjrBCi4Xx0gIw62Cel12nSIGw1Q28VY4NP2ri0Jm5r06g0dZRFJt6gUCrPTJIjEknf3y9bd8tZ/dC5PUXLvcuA9CF4jRJnO5wCZFV+Z8B+zXCsAhV1kmBrABYkxJmZ0s0HG0Gs5JN0ti3g0HEcZdvG/ZsvaNuSiJa2jDFkgr0IJUtpaVSNJUEjM8z5bdT0KVdBDo2DBgr3368QdmEE015F4pAul0cFmDagVRb3UFHSzLAbpA2ZcuYkzVm/wfmG69q1C+pbQbTBIB8pSQcBgQuMhRtOIjhivqy14M5yEtspJAuLNolCyIx1Bg6pDka4BCySRgZyqF6494vP4jsCSlsFwVIOq2oA6gBMCJ2JyaXWePawwvWpe0Yd1WZRogvE4BjqWYxvgENeG5oxi5beYfzQVgRc94AGh9xED6QKpqnYNVlaJ+beFAqi7be15LqWWboXCgBQNZl2Y5gDpJ0tEA0h4tbmhbeloDC4/SZI8tUtnRgkaTuN5U/X6HzDi2W0j8GSECpZ1aCwLqsB1uhRF7e24gawwI1Y0ouc8YDxCygW6oAMt1s0nUlwQFtsG1RoEAwcmYqDbQJmXvNcKEXVdh2YtJTWpAXVGxkHSfbYGay122VJB3FbbjNZuPbALLdYXUBBBlZ9AOGMSCBMwCMwKyXNR+M32//kVcTbheWiflPNW4W7qEOvddwQR7HvBj7kVtOWc5tXLPliGWQ2J8xBAUjTIM6QOqWmCDIMj5zQDRKNms+NSyfQGLNLR1LAIJY6VGFMsepZJGcjA2g1meZcvQsQCFbdZxqGwB+Z7/ABUPBeJL1sjIcAz1DPt6hnbGZB7g0y4m/b41TELdAkCACT3AjBBxOkDOdIzQlRkoODszJEb0V7uvMTvsffG0/Pb7VHVM6TtFcrtIAooooAKKKKAOUUUU0MK7RRVAFBooqkhEl15P0Ar3wNotdQATkHIkQMmR3wNq8XkiPYgEfcf3BH2q94dH/qFIwV1NI3GkTInvQl9SHiJvbfJuHFt34kqrgwUsldUkjp0j0mewAgA5ioOYciV7PnWgwtkPKlgW0+nUOwaRlZ6R7mZqS153c9s6ipbqiFB0qZYx7ZMTvUXG83SxYCLLl9MDUZ16etgpXpksUkEExt3bmd+DkSb0Leauz3/J2e7o1kdhEmBP8IU/y2pnzKzYs29KKC2nG8rgguT/ABBtu5xSfhGdb7O2bgUT9Xyf0Aj6CvXF3tTAwSsxJEBgN/5b571piqKliki9Ztg8ICRNy6+g+6rbgsB/iZyPsF9603CeGLdjhzc4oLrkgDWwBJIUKxtgkiJkBSI+SaV+ELK3mseYdCrquM0Dvcd9juxChQM5C4ImmviO6LlwwCqIBatoY6UCgGI2kCYk7DNZtNvBDw6F3OuBuFvOS2Ut3ALltyD0g5U6gx0u7SxU7SsUr8Ucd5oTDSVW3qZ9TOAxJZtIAU7gx7/Sthzri2/Y0VzqK3GtSCTqFtQRqEREwApiPLQgHeshesqZbVbIYmygaQ2Dqe4QO0ro3yUxNKG8hH2KrHJrbgqFbWxUKS2QZKmBEGSJ+BqyYq/bHG8GTbF5dMEG1ddYZSQIKsSBqwQAQekNiAaveHubBLJcqCUPl24BGCxa6NW4J9WfcAYkVV46bjl2GXYkxgSQMf7+M1pm/wALc5XTPXCs9ssHD2pJaJkANAf1SHEspJ7g7mqnMOUPZ4hm4VhhisQAGAMSV9Ok7lYgUzuP5ltAcXEc2lJHTo8tioIUdmHbOZ7YqvzGFAYPq2lgSIzhWUQd5nHyAaBJtZRf4DxErgWeIAtupk236VJIiUuE4+hI+GOI0yAPZuWL7EC6Na3HJIVzEG6SCyLIDeYBAIacM0YPmt2zfAcppIADMAQNQAyGggA+22R71Rs8bcsR+z8WNIzpbEHuNDal+4qUkNRT1g1nNLZRG4e4C1xSjIwETGDIkjUoOklSQy6GBMEnA81uBrzxsDp/y4n9RT5PEzm2Ll20hQPoBR9LKwAaVUk4049u1Z/jPKmbWuO4YAR9CGJIn3/WteNZNeOLi3ZWoiiitHE3Cuo5BBBgjIPsfeuUVDjQFnmV4PcLiOuGMbBiBq3/AMU/rVWu0UAjlFFFSM7RRRSEFFFFAHKKK7TQwoooqkIKKKKsRIb50hZ6QSRgYJ3g7gH22pj4cQG8S2FCnUfZSQCc94NKq1/grlQcqxkAlmdh+S2mJ/7mke+BHuFJ9YkcjqLG/E8602TbUeUIgwxlE06n2/NMA7yTG4rK8kfzuNUkYXUwHsFUlR+sfevHP+YlmZAR1EM8fQaU+g3+sTkVB4d5gLPE23b0zDf9LDSx+wM/asVD6uiIQqL9ju5w58y7GD+HPxKn9Yz+lIL/ADMlSiYQ7+5yTudhn7wKe+IX8s3h+ZlUgz7O6NHvgg/esqKrij2yHHH/AGZ9F8GcE2pAAzRaRiFEmDpYCBv1Oo+sfbSeJOWLbTQj6ryw10GQpDTlTPptjBbuW94qv/4dLaf95AYraFskx1JbE9JMMMrg/qM1FxfNpt3dA1tfcWQ5iCqFnuECenWWT3AB32rN6OZvLKHNOYXL4CoBbe5oQgsSF8oHQzEgBAq6rhA/5aTSDmHCInDqyMWy1lTsCEXqIA3k5nuGHuaZ8VxNy8WdA3SjKrCUU22P414TAOs4H+HR8mlXG8WBZNuCERmdBOAW6QD3J6l+AAfrTiq0WsYLfgnlaPAuNCo5LycEaVcdo3kZ9/mmPMUQv02haTU40hpKmAMkyJlcwIIJAgRSbw08XnzsBcHVGUDGf/btWh5pa/CtOAMh++QQqFie+S8iScSO1W1kUsuxZzPhvJIMhiUZxHb1os5wTvE4zsa8ltLSjaSMzqjM4j5jMV58Q8bptoWyBGB3m6C0TtKrEbYncmq45gLgLLGlnBXfG6wR8DeloKxZTu8SLJ3IR5UiSBkQTj07SDGD7imSJqsT0kAG1ckdWloCk7z8MPasvzjiCzxO3tsc7/yq54f5iVBXcAREAyh9QyDswB+M0nHFmjh9ewo4m0yMUJ9JPfE4yPqAP5VFV7nI/GJGxAI/SP8ASqNdEFizoTtJhRRRTYwoooqWAUUUVLGcortcqRhXa5RSA7RRRSEFcrtcpoZ2u1yiqQgoooq0IK1Q5l+zcEFA/EvKsH2XLMNtixE++kDuaypq5zXjBcuyuFCoigmYCIF/mQT96maukS49qsqEzk5JorlFapUqKG3C3xeteS7BXXNp2MDaDbZj6QRgE4wAaXXeHZDDKVPyI2qKuiiMerxoVH0XwzxaLYVyJY2yq7aVOjSXM91glR3YD4qBXbiHWyz6UUReuGehTlhjOtgADGyqB70o5PdZrNu3b/edeT6bahiS7f5hA7kj76tLyCwvDWF0BhoctEuzNOp3A1Es0ahsAAMjbkcc2zka6tsrcJfHXeuaiotuttZxAU6QVMwCew2Me1ZPmfFKLqrcEJh2CD4OkCTsPr3FaXjuLROHVmPToUnOSSPQPlmx9Ax7Vgr/ABJdy7bsZ/8Ar47fatIRuRfHHNmj5LctveIt6v3bTqHsyx9d63nOeXr+z8OgCi5+zly+uEZBBkzudO0do7kAfNvCbxxIH8Suv306h/Na+j3uEZQpbqUoVDbiBc0nSDsBpMA4qpRzRPIqZ8/8V8aCEQfLfQCQB8GWaftSbg+Pa3IGVbcf6j2NNfGrKeMfTtg7RGolxgbYYYpDVxhccm8EutMn428rNKzELv7gZx9a5wfEm26sOxmoaKpx+tF0qoZc8tAMrAyGWR8ZmD7ETH2rqeG75CQgJuFQo1qD1GFmT0gkxJ96q3rs2bY7guPt0x/Mn9KYcPzq/cNtERWdSsQhLsLZDgMZ9IKyYjY0o31FBUqZGnhbiCurSoHUSTcQaQpdS7S3Sk22Go4JHyJj43w7fsoHuIFBbR61Jks6iQDIBNpwDsdJpsnPuLtgWjZ/O0jTclywdymG9MXy0DcFTkb1uZ+KeI4myQ6qVFwOzBWjUzXHXdiqk6myAGYKJJijJRV4jwzfVtITzDLqfLOuGt6Q6nTsRqX66hE1Xs8kvuQFs3GJiAEJmVRh+ouIf+9femY8Z3QxIt2QGY3WSH0m4XR/MM3C0hrawAdONsmbnAePWUr51pLgUo3TKlntCyEZzq7LYUdMDcwZqWMSXfD3EA/unPpyo1DrRbgEjHpYT7d688PyW42rVptaGFs+a2ga2mEz3wTnAjJGKf3PEnGWl6rCqCEJby7i4ti1bGplcREKpnPXGJWFQ55cBd3s22W5c80BrbC2LlsflCkAgBwCpkZEipAg4Pw9eu2xcRQU8zyZ1AQ+nXkTgR32nFQtyW+N7Nz06/QfTnP0wf0NMOTc74mwF8pAQTebKEh9VtBcmCAQoRXx6SAasv444oqzQgBgSA+LgDw468NDsdPpz6cVIxfd8K8StrzTaYLGrbqC/idRXcD8J/0qIeHuJ/5F3ABPQcA6snH+Fv8AK3savX/Gd5gBotKAS2FbLN5+pjLnc33MDG0AARU/G+LOJuWs2kFsB0lbbBR5i30IksQP/wAi5HzHYRSAzl20VYqwKspIIIgggwQR2M0VLzDjDeuvdeNVxi5jAljOATtRSEQUUUUAcrtFFUhhRRRVkhRRRVoAoooqgCu1yiqQjbeFrOnhw20kkmASWOsW1z7gHJ239gbXG3xbsksYHcxODH3zAoorkZy7l/THcz5m18jsi4Vfb5Pu3zVKK5RXTxrFnVrBZ5fxflXUuD8jBo9wDkfpivrPEc3Z7YS2xVWRAcAh19c7AqJhoyeognpFFFZ8uzDl8HyjmnF+bee4JhmMTvAws/YCqkUUVrHRvoKK5RTA6Ku8r49bbPqUlLiNbaCAwDRkEiJBA7ZEjE0UUmMfWPG6rbW2LJKpGhvM64VEQAnTkHSSRtlI9AmS749XQqrYIAAVgbkh1C3V0NKSVm73OwooqaQEd3x10sEtMpbVnzBI1JxChRCDoRrwKjt5e+QRX5x4rS/Ye0LOgtc82dcgEtcYiNIiQ8GI9NcoqaAtjxsgJPlO2s6nJuKrtF2zdAdkQeZHlEa26zq3xUx/8Ql/5BMSRNwHJWwDgpEMbJLA76o7GSioGJuWc/W1aRSjM9rztBDAKRfQI2sFScAEiD3Htljc8cqzS9jUCzswLjqBuXLiLOjGksg+iRicFFJjO3PHshYshWhNRBWDpayXABQwreV6TIlzvmZU8b22bQ1trdp2XzDrLyowwYaZYlSwHsSOwrlFSIy3MeL8269zTGokheyrsqj4CgD7UUUUAf/Z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16" name="AutoShape 4" descr="data:image/jpeg;base64,/9j/4AAQSkZJRgABAQAAAQABAAD/2wCEAAkGBhQSEBUUEhQVFBQVGRgVGBgYFBwYFxcaFhYXFxgYFxcXHCYfFxkjGRcdHy8gIycpLCwuGR4xNTAsNSYrLykBCQoKDgwOGg8PGi8kHCQsLCwsLCwsLCwsLCwsKSwsLCwsKSwsLCwsLCksKSwsLCwsLCwpKSwpLCwsLCwsLCwpLP/AABEIALcBEwMBIgACEQEDEQH/xAAbAAACAwEBAQAAAAAAAAAAAAAABQMEBgECB//EAEAQAAIBAwIEBQIDBgQEBgMAAAECEQADIRIxBAUiQQYTMlFhcYEjQpEUM1KhsdFiksHwFVNyggcWJKLh8TRDsv/EABgBAAMBAQAAAAAAAAAAAAAAAAABAgME/8QAJBEAAgICAgIDAQADAAAAAAAAAAECESExAxJBURMiYYEyQnH/2gAMAwEAAhEDEQA/APiBrxXomvNABRRXYoA5RXaAKAOUVdscnuuoYKdJmGO2MnNQcRwbJ6lI7fp7HvvStCtaIaKKKYwoortAHKK7QBQB1EJ2q6eTXImAR8MD+kHNHBcAtxguvJ2AG/8AmimfBcI1rVp6tu8HE4IbB32NZT5EjGfJWi1yTgdHB3Wfd3ChCNtIktG4kEjMYHes9zDhdDwNjkf2rUWbevIWDgdgDO3VMfqcVB4h5YTaDBdJQTsRqBid98EH6RUR5F2yZw5PtkydFdivSWiSABk4FdB1HvhuFa40KPn2A+p7VoOD8OFPWssQHXBACiZP0Pz7VMeCFhEQRrYB2P1OJ+AB/WjmvHXLaDST1gCSSQRggqu2mZ+lYuTlo5nNydIT8847W5XAg5jA+gHYCllMG5U8arhIJBaCOo/r3mqXkn2NapUjeNJUiOipPIP0+pA/rR5B+P8AMP70yiOuzXs2T8f5h/ejyT8f5h/egDwDXa9Cz8j9f7V3yfkfrQBGRRUnlfI/n/auraG25oAhooooAKKKKACuiuUUAetNe4oArtIRyiK7RSAach5sbLN1FQ0T/CYnDD779qfLxVm6dGuyA0gidOoMVOkThcj37HMEAY2ipcU3ZnLjTdml4nw3b1ECVByIYMoxkAkdQn5mqjeE7pUshVkGCSSsE9oO5+k7irnJuMDqNZIggOYmMHJUCYaBkbEHBmtVy62LRuKblsq6Eg69jpJXVO2oGJHeNqylKUDFzlF0fPLvJbq/kJEgSvUokwJI2+9NbHhhShJ1EqMkEASfg9hWk5Yuq4iNphgOlph8YBjKEA4+VzG9UA2q5ct6xbVWAIaVmCQWAJMNEDTnt9aPkkxPlkzGcTwxRtLD+xHuPitP4c5Hbv2o0y5UntLEMQApaYJ2wKg5xYF0dCtpB6T86Zg/Jr14bvBkVZ0sCVBkLBMnLHaQcGex96qUnKJc53C0VOP5EuqLZCmJ0scH/pY/0P8AqKl5Jw15nKvOgATqmc5XQ28/OwH6F5x3KnFq6171qUIYMTLEgShXuZgk7YrvB2NNtZYsSWnpIgTgzsQxn0/w+5xEp4oyfI3GmWbXBagoQo3TqImAoUklGkgMdKyVBk6o3mq/PixLJDDSoRQZ2AEEKfSGmY+dzvWgTg7d9Fc31tPbQgkqJ/B0lW0pEwksLnSekAiRqKfj9DXtKNrt6std6g7Mo1uwIU59j3yDWCwzJGKTlLMekx+pinXLuUi1aDt13C8KPV6RMgbwJH61NxHC3LbhUPmHcQNWoYBmD6gd/cQfepuBcrcZmHpRx0vBBYRLMPSoGDGa6HNtfhq+STwQ8RbL2ncks5uKLktJCwdJIAwvYGQO3tXE4sBYZSSBAbVECe4Hq3wZ+xqxYQW7UKZNz17xHtA3HbPuTvFev2Xhxaklg+SQTpK4MAYgqTEMAZByBmEpIkUcysi4oQnSZkQszAjA3O9QnkCaAB5puE4PlNpMbgKFnfvNNrF7TZ16wnmEQNIjQsjaOnUSxGOwq7wXMvK4bVIdizBO7RO7ew7/AEitrpF95RwZF+RMBggmYgo6x9SyxXk8gvbBJ+hE/wA4p4brO3UwLMZA1FisdgCTPv37U4LF7YS2VQYb96dTyNzjE7x2pOTRa5ZGIuckvr6rNwf9hqP/AIZd/wCW+fitPxKqnqdPmLgO3fHvUH/mm2qkKG3no6f1LZNO36NFOT0jPnlt3/lt+lRvwjjdGH/aabX/ABNqM6D93H+iVE3iW5EKFA+RO32FPJVz9Ciu1PxHFa8sBq/iAifqNj9ar0yzzdGT+v65rzFSXBgfp/ao5qhndFdrmr/f+xRQB5qRVrirXukAUUUUhBRRRQAUUUUAS8LxTW21Kfg+xHsR3FP+C51aMaibRHfTqIJO4P8A9Htms3U/CXLambil/gNA+47/AEkUmrIlBM3HDc24ZWFyzdZmSenTG6lZAbMZmM7RicHLOCt3FvNcIMLrwc43icbwIORIpTw3F8LcULBQjbTAYe7KunrP+HUJqxbfiCpRVt3UBgsrAsQfZTBGBMH2HtWTj6OVx/hd4i4iIFW2utoYwdmEaNKzIkE9J+oxSUiQGCgA49UAx9YzP8mr3a5uito1FnJJ1sgAD9jI6gu0xER9ajHKH4gWwCNQ3OSkY7REyYAAycfNNKsDUa2XLFvX1K7FDmG2DgQomSG05OO2kbmBs+a8qVeF4e5bQ6NJtudWpgdWpJ7KcnuckLmBVGzyMBrVq2xdwMlmjUwBJUdgAqmIxgxtJfcZ4n8izZshEYJw90XgxMF7txoUgqQ0ODpUgzqgQSazlHP/AAzdNmQtp5t0i0pkLLLr6QoChifzFZOog7A94mqfGWGKsW3VhMdXVnB9+/3HzTTnHiS5p0L+Fa8tU0KFBjAK6wNTCdp/ib3pJf5glpPwwQzgai5BkpEBVK9KgiREyCAaiCbdiSLXCcCJBuOtpY1dMOxkwoCK2Sc/QD9eX+Nt2ddsuqqxxI0sd4LIuQpOdLfG2aVWeKmF1i0swTqO5wTqG2P4e0dR7X1u2NaKvlWrY/MzIbjk7yyhhZBI+w7k1t0vZooezxwjMToUi6B6SsHUN4AGQQcRnEe2ffGXkvWxbYlZYGBloAMqMbkxVfmd++5INtEtqSAibSe7ODqf/MRVC4jhSoJE7EMtpBtvBE99z2o6ZGo52O+IUEg5WBpUHThQIAAYEnH+te+A4q2ki42s4IkDUCJiCcRtAxBrOcPyxx/+1T/0g3M/LRpJ+hNaHkPDG4/li5aBJ3uXbVoYIGlVUFp6vbsfY03jbCUa8lfiXDwEslQBHWSYz2QbnM7b1WbhT+fzDn0ohA/Vun9a09zgrdpgHaFBIc2xrMhsqmrTOcavTJxOKq8y4q1BNu35VoCSXbzHMYksQNJ/wrglhviM/laeiFIT60IVRYwuMkLqMRLMpA3/AN9qrryLzDK259wJxHYnct39j23qXh+aWrqQUQPODqhgJnqBjWfoau8JxBt/lZ1ggSSuCQdvzDeB2muimU7iKeK8OhPVC/RxP6SY/wB5qlzHkD208xZe3sWiCp9nHb6iQa0vFhGBbzNLAZBE6oMSBMidyMxXRw1t7IVH6sKxEQ2qSQQSAf5bU0/ZUeRow1FMubcnNrqA6TgiZ0k7Z7gxg/EdqW0HUmmrR1Pb3/2P51CRUlF0d/1+vv8Af+9NFEVFdiuUwJa7RRUiCiiigDqrJiQPk7Uys8BZH7y7J9lj/U/zpZRQJqx/wXL+GfZs/JJAzuQDMR3zVxeV2hjRbZSdIbI9tpZSpyPVHvtWVViDIwR3rT8l5+hAFxV1j0hwGtk+4U7N9cZx7VnKMvDMOSMllM7xvhAIIYMhmAZJBIAJjs0ahMUvbw02kQ3WRIUrAIkjpcEg5B3jatDxRuXAHFvCKQWAMQGxIH7tV1RnGd6sILt+0tvoVJYKWYAgGJBJMsgYmAARLGcxWfdrZkuWS8mDtXdBgr1A9zBHuIrT8LwBCh9emNsltTeyqpkjO8dq9cbwPlaUdLV1SoklIEgkdNxQpg6ZnOGM96g4jmwtpOmGzoByDBgTHcD3iSJ+KtyvRcpd9E6cHGyEsJEnqiTLSDv9JgZJ9qY8vUgnRIkkYEkagdgxyQCxAmfpg1F4f58NJQDQ8ddthuNJGpTvIBJxBG/YEVOJ5vc4fiugBgFTVgajADuUJ2bS8bTg/NSm3KmTTbodc549uDuWjafXebUwXyyVRdOkOQTqbuQDIO8kepWvFXb1w3b11mdsm48HtH4SABQdOJgwMQKq804hf2pgHVtS2wG/iXQrCI7tMx22xEVCqOGuKj+XoVrjMSQAoAJ9IkyWAAHdh2khSWf0K8IdHg0KMsEaxuT1SdmnsZg1mTYQDT5ltXJJbWGBEDp6oMz8Y+TVe9ze9gLedvfGxPYHM1DctMW/EaBvqjEsJ7b5OYmr44OO2aQ462xla8Om4sm6syAsZWO/UPbEAAz8VZfw5ZsjVeMiBjWFB+irLtJ7dO+9VOF5W6/ubjBwNTrIWRuCoJ6xn2OxOBXpuFhS/Eks35QCCDJgxpMKROdo+4q22Ny9M4eZM+VS1bTZFJMAAdhJJJjLGa88JectLbR3AOe2xx7xj+83Dops3JUAQukFQCDqGNR3BUk7nb5xp+L5XHBcOyMxTSziGXTlmW8YZVZsCMTERBBLVlKVOjKcvSIhyBhw/m3/ADD+7OlOlQlwsB5pHUJC6gFY9tWmavcg46zwOi4gLXbiwUCqAitMljg7aWVAwYjLsoIFQcpvvdsiwL1nUtwBNbsrMGUrFvVIgwvSFESI3YGHj+WNbZupSA5TpiXKtEqoJIM7hobbBzGfetmXZktxuHALDzfMJyGCW7cHV1gJOggRC5+ZpPzvg3YHzUuJZgMpUDqJzqaSYCzAQmRJkzNNeT8AOIb8ptISCdZHXiZ8vrYAHGRqPwBK7n1hA3l2w0ggdOVn/DBLXCRHeBMZOauEPLeSo4z5M1w3KNZPWAnZipGr4E4kd8/rTJOWIo6WkDPeR75P+gFaXh+S2+Ft6+JUlyY0qRCiJ9TEaj7wDpg/WqvD8wa5eVbSW1LEAEoCw76jmBgSY9jW1prZo+VsSXWUAhb4UnEMwYDM7Osr9j/aqX/EblsmVs3P8WlXH/tP9RWm8TBHZvNui664/dojdozqnHwDOI70oteGA6F00xMZvoGHyV7Z2zn2pdo6KjOPlCu7zgvIZF0kRpWRHtEk5BpdTvjPD9xBnSwOxDqxmJjUhIP0P2pM9sgwQQfY1Sa8G0HF/wCJyug/p3rlFMsjZINFTC4R3op2M80UUUhBRRRQAVyimHL+SvdjZVP5m7/QDLf0+aYNpbKFdJkknv8A1rXcX4PW3YFwBmAjWzHpBOwxAE/fY5qja5XYK9esbqdABI/hYTuB3WZ2ik3Rl8sSblNtbdnzOJuOquJRRBY4IUiT/oYHbOGXChOJDHzLfDW4HQgm42lYVu4kE5BOr1emaQc35bdc+aSHBG6g6EVcKJ7AAd/v8++RF7Dq6BL0+q1kyBtJGVaTgjIIzjfLpefJm0mrTyPjwFjQ66nuXQw0sbrQLej1rurdQAI22zVPn/h/Q/DkFlD6T1ghoL6dREkBvbTvjApl/wASt3rcWuGW0wjVdOCGAJkHILMZBEwQYgdIFq5wlx7gcmyrDZC6kCAVRFklQJMKCRsPgnNNpmSck7Fi8pW/I1aLwuKdaqfwraKy7BultQErn8sHeq3M+ZF7bhrQDkorlDh7loaEa2R6VIOo5MnAimx5OAxUi4jtl0Lgi4uzFXUSGBYsARsce9Z9kVGUAFhcKxJUaEnKH8qMGIzIgrnBitFkqJJy5Xs8K6qLU3CdYddwPSJgjT3iRn7VV5bcKLdW6c3EKK06iA0YPfT0qf6b095tx6YscKoYCA94KQWhw2ColgsDryTEjfNPyka4FGtFLdV1l1XWOerOEBInSG2JJJiq2g7Niy1YZ7hddMgQoHSokQftEz9T9ak5daZbn4gLHSQigAks5CkLHqxIEHvFa67wNq0iEWbjC5pHmXCoTSV/KwMWiTA1ESBNLDwttr5DlktiSNLeZ1AwNNwLhSfzQYHvNLtgXZkfB8pe7Z069KI0nUoYAqgiSYKgTkdvma98O9mxcKPw+oq5UMb6sqYUa9LLpJ75UD0jsak5lywFW8t3uSNflsVLxAJZbqsRcjG0mJHapuUWn1mUHEOqw1u8ASPL6lCNk6pB06ZByGPai/IEfNuaB+I6YuFwuogqQxiYtkElbe0BjqGR2AEvKeQrettZZ3DW3NxBrlCrpCsLW40v6iB8SM1e4bxept+Xf4a01ssAzW10lVyRpEEahJ9pE4BJrNeICyBWtspP8Q1AKHHUAScgAjuZDfUVMl2VLZKV4G/HcrThpI4hXA1oPwyDEAPOvCKdZGqc9piRS4S5baWdwiLpOZ1XQxPSqiGCECCwgkEbDfNW0docwVXql4CAD/BsJ2E74q3d5w3lqbtldD+hwIJ043J+fjM/NKPDWWWuKjVcr4prXCnQrM7CUULKpAPVqHqWIYCCSRBJ7KeTcx8viAzC2OoyTsmrpYjQYB2kk7A++fPIvGS2wFCqqjs5Mbzi4D09zBEH3FS8TzKw7M7XELEndwW95Lr6/wBJ7bVahuxOEk9FjxBwWq55vmIytgsXJjSDIUKDIwTA+frSi3fNvrV/LmRExAIG5IgjsO++PdTxfHgMRYkD+LuZ9gdh/M/GwrWHVmPnF8iNQMlT2Yg+ofEiqUMUzWPE6yOb3M0KAKltiN9IVSzZyWMNHsqiP9KKC7dnyxEZ0qsGO/Ud4+tUWBtvgiRsRkH2I9wd6vf+YbmmItz/ABFJOd9zH8qaVF9K0RcRwnEIJdbij3zH8qqvxDMACZA2nJHxPt8VOvN7w2uuPo0D9BioLt8vljJ94yfrG/1qsFpPyR0UUUigooooAKKKKACvfD8OzsFUSxwB/wDJ2HzXitRyTlrKvSpLsNTQMhRmPt3+fphNpETl1VknBeGVRdX7xpVfSxBZtggiO2NWTGBVwrcSGh1zhiCM74J7wP5Va4TibiXFCMGYiCN1SYJEtjXiTok7iTtUnPObeYulHZk/MxEBtogn0rvgQPeaxcm2cjbk8kPC834hGm1dctpMgfiECdTBldSOwM5+vajnXCSwNwqt1lBImEMYBlgCGjGkTsMqIAW2eNCkm2ouHTmRrAiCzE4U5E51D6nNS2r93iG9QZisdQLFVkmS+nHV3BJJbHeG1WQyj1wFvTLvrRAYXqZWLDEhJ6iMyO20HNT2/DD318xSssTK61BBEbaoLEn27yMVb4flqKAWMn+FM3XyASQFYIN4LH/5X805zbACs56RBBbW5PwikraAGAJHeT2GXdyf1Gk3oYMjWh1W9QWBc6w0yd7htuYZifYEfea4eMW8QnkeWcSUDMIkBtS+0d5+S0VmX53ddPwrJ8tCcwzgasZIhVknYDv3mvKcTxLwvRbB2LBEXeMs/wB//qr+OXkvp7Htw6AEa6bqKZACDQq7EkbiM+2e2JpbzDntsSOHnUwguRMe7Emfc7D5n3p8Xyi6l3y+JuYBUsqMHlTGVjpmNp+PitFd4S0nE2Bw6Lbt3VtsokXGcOIua2ZiBABBBODEDJjSKrYvqv0yX7NcZhDmSQDggA9xjBAxtvIq1Zt8UHOk64JALRmCciTImoeA4ki4FbpBfRJnpzt9gaZ2+MwxA1KvSWAJAnYyMAwDv7H2ok5IqUmvAw4bnt6xcSyxtnzk0lV61AYsoDq4BBHaCcR2gU35fypbiuWdbaIuWbJ1bICu5VmwWH9ayv7SQTc0BnLh7WepSh0gaIJMgd8fetJwXGebFyem5szKH04hlC6SuoH3iPfvWc1STM5LycfldtwBZvK1wiQGXShaBOi4ygsYMwRjJxGYXuHU3a7bAAaNLOob0kSRrUiVM50x3ivHOOZW7AAyq9JgNLXGU+vSDp3nqkZmNgAtbxFxHEXAttND3WP4j5MPgkCAsb7AkdthFQTr8HGLavwOuF4B+IS6banzhc1aQwFtlYTKo25B9jPWMey7ieDlihRkBaNJTW67ECGA1MAwxicGASKs8Nbu2wLN1y0sra9WotvpbHVhxnEwVMEgVJxfFtcVS7M1xW6WAUkh9JLNEFnBUAHuNIPyN0yHh4FPCWuFyzsLpHpDh1Wf8UAx9v0qbjuYXLjqVuKgU9AQqECrgQZEgGdx3Mb1NxnCG5ljbRhvcLaJBwEzIYgGTjHvNV7t42mW04t37ayvpI0AsdRUmCskyJJG201qPZNd5TbhdSjiG0zqkKgkYUhSC0fBkfyqBvDtsMpItLOdJLlUWJBuE4z/ALAqRLFkxH4TdJh01LDDfUktPfb322qx+zC3BR0WCDIDMsrs2mMj/eKYKT9iDi+RKWhCJMEaJZTOYAPf4pbc5eyQWWU9xO3v7j+mKc8z56mtiNLMxzoWBuDJad8ds5IJpbc8QXDkEgjYlixH0nA/SkrNofILDRQTRTOgKKKKACiiigAooooAKKK5QBe5Nwwe8NXpXqb5A2H3MVoL3iS0moDJaQdOcEekMcKJ3I3/AJVmLVwBWBJzEgdwJwSdsx70DiY9AC/O7fqdvtFS43szlDs7Y6S5xFwSALSDvgHPsWjt9K9IU79bfxO2v+TwAOxj5ikI1XGgksT7mf6055ZwlhP31s3Ce2rSFHc7jq+piiqIklEt3eNRydQtpt1AjEST6myYwFAAnTJgVZu8+uOnl8HbCW0BJaA2JAL3LjCGfIk5AkBQBAqJbNt1YrZspbQavTLGTpUSxJ+Sfg/FM+VcKAqszaG1GCAISA2iARghiDMY6jvFZyqjFyihavh+9xAOu8dC5bUwCiZ31MFExgAH2+Kscb4a4WwxFq4b5AUyygJ1ZBENkBYkRMmPeIOcc3FkwApJ/JMlcbu8A6viJ9/lTZ5+5KjykbSD6QwJ+WgmYP8AX5qo20WlyNfhuuWcaosXPNusbKKiCywA1EjqWF6ntgL22EnEdWW4Vx5gLABSIbUTBEZggDJ7RtiDioeM4viRb1jh1tqZ6tOtoXSSSHJ0jIzAFVrPL2JL3WPmAEw6axPZGDdzjPb5pqFCXHStsf8AMOOtmzaRY/DAmLR0H8udSgE6DMsPfOZqTmfH22tW0XRcKlS5W3pZhgxIXTqhYJJ3HyQc7xXJTJ1hrUNpI9SKYDREmOkyIJx94ku8jCDoDE9RW4LkSFIyBAzBB07kEGn1QusfY75hwHCl2Y6FWBcPRq6iq6bahGBJJxpEBS3YClqaUQrdnpYMtgg6iYAU3XgaQqkiBDfypzybihwnnOyHzlSLbPc1MGIOIwHnWHP8OjGc1VfhF4eH4lfNus2vyGlVAYOS1/A6ixDC2O0k4IrJyzRKfgUJxJt3BeQBIcXVGDABMacCQPYROn6Uy4FbtkPxMG5w5f8AHTpkavzp8w28AzhhBrnMuccRxFohh0gKzMtvcrNsFyMKoMgLsNKgYppZ5tbfhTw4taXdicW/MBZtO6scNuoI2BUgSTT8UO6IeAewL5uBRfvXWItvdhLFpD0oTJOdMEmJXYQeqoOa8VbY6eGXQvrGvBUqJAQljghdQnJ1RmABd8LcvU3iNUaVXQNeltb+pR+bFsOPMUQuG7ZZcZe4K2XVbQR7bOdN1G0bdSlVMdtKBjCn2BBo7JPBLdmV4Dmn/qVDArcMZwC7A61IPyVAA27YzWm5/wAGOm9bg27yyo0aApACtADSTPUSQIJEzNK+fcNYFpTacFgxu2mBPmIuYS4GABggZ91bbUNXfNN2wz2kJa6oUKoyHclHXO2mHM+wBpyV00U800TWratGsHSVIESSGyVUhsqW7AFQTEHcVBwguPPlqusKW6UUdMx06h1Ant2PttSbguNu8G+ztZjNp8MEYdsbfIwYEjEhvb5/ZsvKssOAymAraWEOrEowYSpUq3dRnvV5Wh9fWS//AMAe6F86/at6VZgpdCyqsMxhD0juTn5zWc8R8iuAKy3PNVgSNLsyMFMHTP5gd1/TOKYyoE24KGc6gVM5AEDpI2gyPbFMk5Kz21i4CvSwUnC6yFaNLMNQbSDpkkETBxUuTTtsSk4uz5nXK0PPeUz+ImTEsADJEb5/MO/vvWerRZOuMlJWjtFcrtBQUUUUAFFFFABRRRQAUUVygAooqzwCA3Bq2Esf+0E/6UweMjHlvC6ACQCxgwRiNwP7/WrvMuMtKIEgk6iRgmfyovZQYgneKXcdzmcWxjbUR/QHv8n9BSvWZmZO81CTezBcbk7kO7fHvoba2uN8sZPYbJtvGrbNS3ed6OEti1qDlrgLkyR1aif+ohhnt1HuIV80uDVCTpAGTux7n4Ht8AVSJ7dqqrKjBNKw3PuTW18P2bfCoGuLqvGGjBiA2lc7Nqj05yfY0o5Ny5Fi5dIgFIAYBmk9QUnAKjf6gfIe3eZwIVBbQ+s2xNxkMyNTenE5xtk0m/BnyzvCFfiDmKXEaFW2VKKFt4U5JYn+Ju36145KsoROVdHgmYGBLECYHsNia9eIOXFntpZBMhWgkDTqHTrJjTAI9UYI+/jgOHtftFsIzRqFu4ysSq6p9DMOrM52jse4mkCS6DHikZyHiAxncw0MwjHYQf0ME0LblAtxotKJ1HqCg7AiRmOnHYnpmpxxvkqVsCzcAJK3Htl3OoCAEJCgg4mMnsNqrLdtsVN83C4Yk6YUJI6fLg6dX5p0/mABxNEnaM8HnjrBCi4Xx0gIw62Cel12nSIGw1Q28VY4NP2ri0Jm5r06g0dZRFJt6gUCrPTJIjEknf3y9bd8tZ/dC5PUXLvcuA9CF4jRJnO5wCZFV+Z8B+zXCsAhV1kmBrABYkxJmZ0s0HG0Gs5JN0ti3g0HEcZdvG/ZsvaNuSiJa2jDFkgr0IJUtpaVSNJUEjM8z5bdT0KVdBDo2DBgr3368QdmEE015F4pAul0cFmDagVRb3UFHSzLAbpA2ZcuYkzVm/wfmG69q1C+pbQbTBIB8pSQcBgQuMhRtOIjhivqy14M5yEtspJAuLNolCyIx1Bg6pDka4BCySRgZyqF6494vP4jsCSlsFwVIOq2oA6gBMCJ2JyaXWePawwvWpe0Yd1WZRogvE4BjqWYxvgENeG5oxi5beYfzQVgRc94AGh9xED6QKpqnYNVlaJ+beFAqi7be15LqWWboXCgBQNZl2Y5gDpJ0tEA0h4tbmhbeloDC4/SZI8tUtnRgkaTuN5U/X6HzDi2W0j8GSECpZ1aCwLqsB1uhRF7e24gawwI1Y0ouc8YDxCygW6oAMt1s0nUlwQFtsG1RoEAwcmYqDbQJmXvNcKEXVdh2YtJTWpAXVGxkHSfbYGay122VJB3FbbjNZuPbALLdYXUBBBlZ9AOGMSCBMwCMwKyXNR+M32//kVcTbheWiflPNW4W7qEOvddwQR7HvBj7kVtOWc5tXLPliGWQ2J8xBAUjTIM6QOqWmCDIMj5zQDRKNms+NSyfQGLNLR1LAIJY6VGFMsepZJGcjA2g1meZcvQsQCFbdZxqGwB+Z7/ABUPBeJL1sjIcAz1DPt6hnbGZB7g0y4m/b41TELdAkCACT3AjBBxOkDOdIzQlRkoODszJEb0V7uvMTvsffG0/Pb7VHVM6TtFcrtIAooooAKKKKAOUUUU0MK7RRVAFBooqkhEl15P0Ar3wNotdQATkHIkQMmR3wNq8XkiPYgEfcf3BH2q94dH/qFIwV1NI3GkTInvQl9SHiJvbfJuHFt34kqrgwUsldUkjp0j0mewAgA5ioOYciV7PnWgwtkPKlgW0+nUOwaRlZ6R7mZqS153c9s6ipbqiFB0qZYx7ZMTvUXG83SxYCLLl9MDUZ16etgpXpksUkEExt3bmd+DkSb0Leauz3/J2e7o1kdhEmBP8IU/y2pnzKzYs29KKC2nG8rgguT/ABBtu5xSfhGdb7O2bgUT9Xyf0Aj6CvXF3tTAwSsxJEBgN/5b571piqKliki9Ztg8ICRNy6+g+6rbgsB/iZyPsF9603CeGLdjhzc4oLrkgDWwBJIUKxtgkiJkBSI+SaV+ELK3mseYdCrquM0Dvcd9juxChQM5C4ImmviO6LlwwCqIBatoY6UCgGI2kCYk7DNZtNvBDw6F3OuBuFvOS2Ut3ALltyD0g5U6gx0u7SxU7SsUr8Ucd5oTDSVW3qZ9TOAxJZtIAU7gx7/Sthzri2/Y0VzqK3GtSCTqFtQRqEREwApiPLQgHeshesqZbVbIYmygaQ2Dqe4QO0ro3yUxNKG8hH2KrHJrbgqFbWxUKS2QZKmBEGSJ+BqyYq/bHG8GTbF5dMEG1ddYZSQIKsSBqwQAQekNiAaveHubBLJcqCUPl24BGCxa6NW4J9WfcAYkVV46bjl2GXYkxgSQMf7+M1pm/wALc5XTPXCs9ssHD2pJaJkANAf1SHEspJ7g7mqnMOUPZ4hm4VhhisQAGAMSV9Ok7lYgUzuP5ltAcXEc2lJHTo8tioIUdmHbOZ7YqvzGFAYPq2lgSIzhWUQd5nHyAaBJtZRf4DxErgWeIAtupk236VJIiUuE4+hI+GOI0yAPZuWL7EC6Na3HJIVzEG6SCyLIDeYBAIacM0YPmt2zfAcppIADMAQNQAyGggA+22R71Rs8bcsR+z8WNIzpbEHuNDal+4qUkNRT1g1nNLZRG4e4C1xSjIwETGDIkjUoOklSQy6GBMEnA81uBrzxsDp/y4n9RT5PEzm2Ll20hQPoBR9LKwAaVUk4049u1Z/jPKmbWuO4YAR9CGJIn3/WteNZNeOLi3ZWoiiitHE3Cuo5BBBgjIPsfeuUVDjQFnmV4PcLiOuGMbBiBq3/AMU/rVWu0UAjlFFFSM7RRRSEFFFFAHKKK7TQwoooqkIKKKKsRIb50hZ6QSRgYJ3g7gH22pj4cQG8S2FCnUfZSQCc94NKq1/grlQcqxkAlmdh+S2mJ/7mke+BHuFJ9YkcjqLG/E8602TbUeUIgwxlE06n2/NMA7yTG4rK8kfzuNUkYXUwHsFUlR+sfevHP+YlmZAR1EM8fQaU+g3+sTkVB4d5gLPE23b0zDf9LDSx+wM/asVD6uiIQqL9ju5w58y7GD+HPxKn9Yz+lIL/ADMlSiYQ7+5yTudhn7wKe+IX8s3h+ZlUgz7O6NHvgg/esqKrij2yHHH/AGZ9F8GcE2pAAzRaRiFEmDpYCBv1Oo+sfbSeJOWLbTQj6ryw10GQpDTlTPptjBbuW94qv/4dLaf95AYraFskx1JbE9JMMMrg/qM1FxfNpt3dA1tfcWQ5iCqFnuECenWWT3AB32rN6OZvLKHNOYXL4CoBbe5oQgsSF8oHQzEgBAq6rhA/5aTSDmHCInDqyMWy1lTsCEXqIA3k5nuGHuaZ8VxNy8WdA3SjKrCUU22P414TAOs4H+HR8mlXG8WBZNuCERmdBOAW6QD3J6l+AAfrTiq0WsYLfgnlaPAuNCo5LycEaVcdo3kZ9/mmPMUQv02haTU40hpKmAMkyJlcwIIJAgRSbw08XnzsBcHVGUDGf/btWh5pa/CtOAMh++QQqFie+S8iScSO1W1kUsuxZzPhvJIMhiUZxHb1os5wTvE4zsa8ltLSjaSMzqjM4j5jMV58Q8bptoWyBGB3m6C0TtKrEbYncmq45gLgLLGlnBXfG6wR8DeloKxZTu8SLJ3IR5UiSBkQTj07SDGD7imSJqsT0kAG1ckdWloCk7z8MPasvzjiCzxO3tsc7/yq54f5iVBXcAREAyh9QyDswB+M0nHFmjh9ewo4m0yMUJ9JPfE4yPqAP5VFV7nI/GJGxAI/SP8ASqNdEFizoTtJhRRRTYwoooqWAUUUVLGcortcqRhXa5RSA7RRRSEFcrtcpoZ2u1yiqQgoooq0IK1Q5l+zcEFA/EvKsH2XLMNtixE++kDuaypq5zXjBcuyuFCoigmYCIF/mQT96maukS49qsqEzk5JorlFapUqKG3C3xeteS7BXXNp2MDaDbZj6QRgE4wAaXXeHZDDKVPyI2qKuiiMerxoVH0XwzxaLYVyJY2yq7aVOjSXM91glR3YD4qBXbiHWyz6UUReuGehTlhjOtgADGyqB70o5PdZrNu3b/edeT6bahiS7f5hA7kj76tLyCwvDWF0BhoctEuzNOp3A1Es0ahsAAMjbkcc2zka6tsrcJfHXeuaiotuttZxAU6QVMwCew2Me1ZPmfFKLqrcEJh2CD4OkCTsPr3FaXjuLROHVmPToUnOSSPQPlmx9Ax7Vgr/ABJdy7bsZ/8Ar47fatIRuRfHHNmj5LctveIt6v3bTqHsyx9d63nOeXr+z8OgCi5+zly+uEZBBkzudO0do7kAfNvCbxxIH8Suv306h/Na+j3uEZQpbqUoVDbiBc0nSDsBpMA4qpRzRPIqZ8/8V8aCEQfLfQCQB8GWaftSbg+Pa3IGVbcf6j2NNfGrKeMfTtg7RGolxgbYYYpDVxhccm8EutMn428rNKzELv7gZx9a5wfEm26sOxmoaKpx+tF0qoZc8tAMrAyGWR8ZmD7ETH2rqeG75CQgJuFQo1qD1GFmT0gkxJ96q3rs2bY7guPt0x/Mn9KYcPzq/cNtERWdSsQhLsLZDgMZ9IKyYjY0o31FBUqZGnhbiCurSoHUSTcQaQpdS7S3Sk22Go4JHyJj43w7fsoHuIFBbR61Jks6iQDIBNpwDsdJpsnPuLtgWjZ/O0jTclywdymG9MXy0DcFTkb1uZ+KeI4myQ6qVFwOzBWjUzXHXdiqk6myAGYKJJijJRV4jwzfVtITzDLqfLOuGt6Q6nTsRqX66hE1Xs8kvuQFs3GJiAEJmVRh+ouIf+9femY8Z3QxIt2QGY3WSH0m4XR/MM3C0hrawAdONsmbnAePWUr51pLgUo3TKlntCyEZzq7LYUdMDcwZqWMSXfD3EA/unPpyo1DrRbgEjHpYT7d688PyW42rVptaGFs+a2ga2mEz3wTnAjJGKf3PEnGWl6rCqCEJby7i4ti1bGplcREKpnPXGJWFQ55cBd3s22W5c80BrbC2LlsflCkAgBwCpkZEipAg4Pw9eu2xcRQU8zyZ1AQ+nXkTgR32nFQtyW+N7Nz06/QfTnP0wf0NMOTc74mwF8pAQTebKEh9VtBcmCAQoRXx6SAasv444oqzQgBgSA+LgDw468NDsdPpz6cVIxfd8K8StrzTaYLGrbqC/idRXcD8J/0qIeHuJ/5F3ABPQcA6snH+Fv8AK3savX/Gd5gBotKAS2FbLN5+pjLnc33MDG0AARU/G+LOJuWs2kFsB0lbbBR5i30IksQP/wAi5HzHYRSAzl20VYqwKspIIIgggwQR2M0VLzDjDeuvdeNVxi5jAljOATtRSEQUUUUAcrtFFUhhRRRVkhRRRVoAoooqgCu1yiqQjbeFrOnhw20kkmASWOsW1z7gHJ239gbXG3xbsksYHcxODH3zAoorkZy7l/THcz5m18jsi4Vfb5Pu3zVKK5RXTxrFnVrBZ5fxflXUuD8jBo9wDkfpivrPEc3Z7YS2xVWRAcAh19c7AqJhoyeognpFFFZ8uzDl8HyjmnF+bee4JhmMTvAws/YCqkUUVrHRvoKK5RTA6Ku8r49bbPqUlLiNbaCAwDRkEiJBA7ZEjE0UUmMfWPG6rbW2LJKpGhvM64VEQAnTkHSSRtlI9AmS749XQqrYIAAVgbkh1C3V0NKSVm73OwooqaQEd3x10sEtMpbVnzBI1JxChRCDoRrwKjt5e+QRX5x4rS/Ye0LOgtc82dcgEtcYiNIiQ8GI9NcoqaAtjxsgJPlO2s6nJuKrtF2zdAdkQeZHlEa26zq3xUx/8Ql/5BMSRNwHJWwDgpEMbJLA76o7GSioGJuWc/W1aRSjM9rztBDAKRfQI2sFScAEiD3Htljc8cqzS9jUCzswLjqBuXLiLOjGksg+iRicFFJjO3PHshYshWhNRBWDpayXABQwreV6TIlzvmZU8b22bQ1trdp2XzDrLyowwYaZYlSwHsSOwrlFSIy3MeL8269zTGokheyrsqj4CgD7UUUUAf/Z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18" name="AutoShape 6" descr="data:image/jpeg;base64,/9j/4AAQSkZJRgABAQAAAQABAAD/2wCEAAkGBhQSEBUUEhQVFBQVGRgVGBgYFBwYFxcaFhYXFxgYFxcXHCYfFxkjGRcdHy8gIycpLCwuGR4xNTAsNSYrLykBCQoKDgwOGg8PGi8kHCQsLCwsLCwsLCwsLCwsKSwsLCwsKSwsLCwsLCksKSwsLCwsLCwpKSwpLCwsLCwsLCwpLP/AABEIALcBEwMBIgACEQEDEQH/xAAbAAACAwEBAQAAAAAAAAAAAAAABQMEBgECB//EAEAQAAIBAwIEBQIDBgQEBgMAAAECEQADIRIxBAUiQQYTMlFhcYEjQpEUM1KhsdFiksHwFVNyggcWJKLh8TRDsv/EABgBAAMBAQAAAAAAAAAAAAAAAAABAgME/8QAJBEAAgICAgIDAQADAAAAAAAAAAECESExAxJBURMiYYEyQnH/2gAMAwEAAhEDEQA/APiBrxXomvNABRRXYoA5RXaAKAOUVdscnuuoYKdJmGO2MnNQcRwbJ6lI7fp7HvvStCtaIaKKKYwoortAHKK7QBQB1EJ2q6eTXImAR8MD+kHNHBcAtxguvJ2AG/8AmimfBcI1rVp6tu8HE4IbB32NZT5EjGfJWi1yTgdHB3Wfd3ChCNtIktG4kEjMYHes9zDhdDwNjkf2rUWbevIWDgdgDO3VMfqcVB4h5YTaDBdJQTsRqBid98EH6RUR5F2yZw5PtkydFdivSWiSABk4FdB1HvhuFa40KPn2A+p7VoOD8OFPWssQHXBACiZP0Pz7VMeCFhEQRrYB2P1OJ+AB/WjmvHXLaDST1gCSSQRggqu2mZ+lYuTlo5nNydIT8847W5XAg5jA+gHYCllMG5U8arhIJBaCOo/r3mqXkn2NapUjeNJUiOipPIP0+pA/rR5B+P8AMP70yiOuzXs2T8f5h/ejyT8f5h/egDwDXa9Cz8j9f7V3yfkfrQBGRRUnlfI/n/auraG25oAhooooAKKKKACuiuUUAetNe4oArtIRyiK7RSAach5sbLN1FQ0T/CYnDD779qfLxVm6dGuyA0gidOoMVOkThcj37HMEAY2ipcU3ZnLjTdml4nw3b1ECVByIYMoxkAkdQn5mqjeE7pUshVkGCSSsE9oO5+k7irnJuMDqNZIggOYmMHJUCYaBkbEHBmtVy62LRuKblsq6Eg69jpJXVO2oGJHeNqylKUDFzlF0fPLvJbq/kJEgSvUokwJI2+9NbHhhShJ1EqMkEASfg9hWk5Yuq4iNphgOlph8YBjKEA4+VzG9UA2q5ct6xbVWAIaVmCQWAJMNEDTnt9aPkkxPlkzGcTwxRtLD+xHuPitP4c5Hbv2o0y5UntLEMQApaYJ2wKg5xYF0dCtpB6T86Zg/Jr14bvBkVZ0sCVBkLBMnLHaQcGex96qUnKJc53C0VOP5EuqLZCmJ0scH/pY/0P8AqKl5Jw15nKvOgATqmc5XQ28/OwH6F5x3KnFq6171qUIYMTLEgShXuZgk7YrvB2NNtZYsSWnpIgTgzsQxn0/w+5xEp4oyfI3GmWbXBagoQo3TqImAoUklGkgMdKyVBk6o3mq/PixLJDDSoRQZ2AEEKfSGmY+dzvWgTg7d9Fc31tPbQgkqJ/B0lW0pEwksLnSekAiRqKfj9DXtKNrt6std6g7Mo1uwIU59j3yDWCwzJGKTlLMekx+pinXLuUi1aDt13C8KPV6RMgbwJH61NxHC3LbhUPmHcQNWoYBmD6gd/cQfepuBcrcZmHpRx0vBBYRLMPSoGDGa6HNtfhq+STwQ8RbL2ncks5uKLktJCwdJIAwvYGQO3tXE4sBYZSSBAbVECe4Hq3wZ+xqxYQW7UKZNz17xHtA3HbPuTvFev2Xhxaklg+SQTpK4MAYgqTEMAZByBmEpIkUcysi4oQnSZkQszAjA3O9QnkCaAB5puE4PlNpMbgKFnfvNNrF7TZ16wnmEQNIjQsjaOnUSxGOwq7wXMvK4bVIdizBO7RO7ew7/AEitrpF95RwZF+RMBggmYgo6x9SyxXk8gvbBJ+hE/wA4p4brO3UwLMZA1FisdgCTPv37U4LF7YS2VQYb96dTyNzjE7x2pOTRa5ZGIuckvr6rNwf9hqP/AIZd/wCW+fitPxKqnqdPmLgO3fHvUH/mm2qkKG3no6f1LZNO36NFOT0jPnlt3/lt+lRvwjjdGH/aabX/ABNqM6D93H+iVE3iW5EKFA+RO32FPJVz9Ciu1PxHFa8sBq/iAifqNj9ar0yzzdGT+v65rzFSXBgfp/ao5qhndFdrmr/f+xRQB5qRVrirXukAUUUUhBRRRQAUUUUAS8LxTW21Kfg+xHsR3FP+C51aMaibRHfTqIJO4P8A9Htms3U/CXLambil/gNA+47/AEkUmrIlBM3HDc24ZWFyzdZmSenTG6lZAbMZmM7RicHLOCt3FvNcIMLrwc43icbwIORIpTw3F8LcULBQjbTAYe7KunrP+HUJqxbfiCpRVt3UBgsrAsQfZTBGBMH2HtWTj6OVx/hd4i4iIFW2utoYwdmEaNKzIkE9J+oxSUiQGCgA49UAx9YzP8mr3a5uito1FnJJ1sgAD9jI6gu0xER9ajHKH4gWwCNQ3OSkY7REyYAAycfNNKsDUa2XLFvX1K7FDmG2DgQomSG05OO2kbmBs+a8qVeF4e5bQ6NJtudWpgdWpJ7KcnuckLmBVGzyMBrVq2xdwMlmjUwBJUdgAqmIxgxtJfcZ4n8izZshEYJw90XgxMF7txoUgqQ0ODpUgzqgQSazlHP/AAzdNmQtp5t0i0pkLLLr6QoChifzFZOog7A94mqfGWGKsW3VhMdXVnB9+/3HzTTnHiS5p0L+Fa8tU0KFBjAK6wNTCdp/ib3pJf5glpPwwQzgai5BkpEBVK9KgiREyCAaiCbdiSLXCcCJBuOtpY1dMOxkwoCK2Sc/QD9eX+Nt2ddsuqqxxI0sd4LIuQpOdLfG2aVWeKmF1i0swTqO5wTqG2P4e0dR7X1u2NaKvlWrY/MzIbjk7yyhhZBI+w7k1t0vZooezxwjMToUi6B6SsHUN4AGQQcRnEe2ffGXkvWxbYlZYGBloAMqMbkxVfmd++5INtEtqSAibSe7ODqf/MRVC4jhSoJE7EMtpBtvBE99z2o6ZGo52O+IUEg5WBpUHThQIAAYEnH+te+A4q2ki42s4IkDUCJiCcRtAxBrOcPyxx/+1T/0g3M/LRpJ+hNaHkPDG4/li5aBJ3uXbVoYIGlVUFp6vbsfY03jbCUa8lfiXDwEslQBHWSYz2QbnM7b1WbhT+fzDn0ohA/Vun9a09zgrdpgHaFBIc2xrMhsqmrTOcavTJxOKq8y4q1BNu35VoCSXbzHMYksQNJ/wrglhviM/laeiFIT60IVRYwuMkLqMRLMpA3/AN9qrryLzDK259wJxHYnct39j23qXh+aWrqQUQPODqhgJnqBjWfoau8JxBt/lZ1ggSSuCQdvzDeB2muimU7iKeK8OhPVC/RxP6SY/wB5qlzHkD208xZe3sWiCp9nHb6iQa0vFhGBbzNLAZBE6oMSBMidyMxXRw1t7IVH6sKxEQ2qSQQSAf5bU0/ZUeRow1FMubcnNrqA6TgiZ0k7Z7gxg/EdqW0HUmmrR1Pb3/2P51CRUlF0d/1+vv8Af+9NFEVFdiuUwJa7RRUiCiiigDqrJiQPk7Uys8BZH7y7J9lj/U/zpZRQJqx/wXL+GfZs/JJAzuQDMR3zVxeV2hjRbZSdIbI9tpZSpyPVHvtWVViDIwR3rT8l5+hAFxV1j0hwGtk+4U7N9cZx7VnKMvDMOSMllM7xvhAIIYMhmAZJBIAJjs0ahMUvbw02kQ3WRIUrAIkjpcEg5B3jatDxRuXAHFvCKQWAMQGxIH7tV1RnGd6sILt+0tvoVJYKWYAgGJBJMsgYmAARLGcxWfdrZkuWS8mDtXdBgr1A9zBHuIrT8LwBCh9emNsltTeyqpkjO8dq9cbwPlaUdLV1SoklIEgkdNxQpg6ZnOGM96g4jmwtpOmGzoByDBgTHcD3iSJ+KtyvRcpd9E6cHGyEsJEnqiTLSDv9JgZJ9qY8vUgnRIkkYEkagdgxyQCxAmfpg1F4f58NJQDQ8ddthuNJGpTvIBJxBG/YEVOJ5vc4fiugBgFTVgajADuUJ2bS8bTg/NSm3KmTTbodc549uDuWjafXebUwXyyVRdOkOQTqbuQDIO8kepWvFXb1w3b11mdsm48HtH4SABQdOJgwMQKq804hf2pgHVtS2wG/iXQrCI7tMx22xEVCqOGuKj+XoVrjMSQAoAJ9IkyWAAHdh2khSWf0K8IdHg0KMsEaxuT1SdmnsZg1mTYQDT5ltXJJbWGBEDp6oMz8Y+TVe9ze9gLedvfGxPYHM1DctMW/EaBvqjEsJ7b5OYmr44OO2aQ462xla8Om4sm6syAsZWO/UPbEAAz8VZfw5ZsjVeMiBjWFB+irLtJ7dO+9VOF5W6/ubjBwNTrIWRuCoJ6xn2OxOBXpuFhS/Eks35QCCDJgxpMKROdo+4q22Ny9M4eZM+VS1bTZFJMAAdhJJJjLGa88JectLbR3AOe2xx7xj+83Dops3JUAQukFQCDqGNR3BUk7nb5xp+L5XHBcOyMxTSziGXTlmW8YZVZsCMTERBBLVlKVOjKcvSIhyBhw/m3/ADD+7OlOlQlwsB5pHUJC6gFY9tWmavcg46zwOi4gLXbiwUCqAitMljg7aWVAwYjLsoIFQcpvvdsiwL1nUtwBNbsrMGUrFvVIgwvSFESI3YGHj+WNbZupSA5TpiXKtEqoJIM7hobbBzGfetmXZktxuHALDzfMJyGCW7cHV1gJOggRC5+ZpPzvg3YHzUuJZgMpUDqJzqaSYCzAQmRJkzNNeT8AOIb8ptISCdZHXiZ8vrYAHGRqPwBK7n1hA3l2w0ggdOVn/DBLXCRHeBMZOauEPLeSo4z5M1w3KNZPWAnZipGr4E4kd8/rTJOWIo6WkDPeR75P+gFaXh+S2+Ft6+JUlyY0qRCiJ9TEaj7wDpg/WqvD8wa5eVbSW1LEAEoCw76jmBgSY9jW1prZo+VsSXWUAhb4UnEMwYDM7Osr9j/aqX/EblsmVs3P8WlXH/tP9RWm8TBHZvNui664/dojdozqnHwDOI70oteGA6F00xMZvoGHyV7Z2zn2pdo6KjOPlCu7zgvIZF0kRpWRHtEk5BpdTvjPD9xBnSwOxDqxmJjUhIP0P2pM9sgwQQfY1Sa8G0HF/wCJyug/p3rlFMsjZINFTC4R3op2M80UUUhBRRRQAVyimHL+SvdjZVP5m7/QDLf0+aYNpbKFdJkknv8A1rXcX4PW3YFwBmAjWzHpBOwxAE/fY5qja5XYK9esbqdABI/hYTuB3WZ2ik3Rl8sSblNtbdnzOJuOquJRRBY4IUiT/oYHbOGXChOJDHzLfDW4HQgm42lYVu4kE5BOr1emaQc35bdc+aSHBG6g6EVcKJ7AAd/v8++RF7Dq6BL0+q1kyBtJGVaTgjIIzjfLpefJm0mrTyPjwFjQ66nuXQw0sbrQLej1rurdQAI22zVPn/h/Q/DkFlD6T1ghoL6dREkBvbTvjApl/wASt3rcWuGW0wjVdOCGAJkHILMZBEwQYgdIFq5wlx7gcmyrDZC6kCAVRFklQJMKCRsPgnNNpmSck7Fi8pW/I1aLwuKdaqfwraKy7BultQErn8sHeq3M+ZF7bhrQDkorlDh7loaEa2R6VIOo5MnAimx5OAxUi4jtl0Lgi4uzFXUSGBYsARsce9Z9kVGUAFhcKxJUaEnKH8qMGIzIgrnBitFkqJJy5Xs8K6qLU3CdYddwPSJgjT3iRn7VV5bcKLdW6c3EKK06iA0YPfT0qf6b095tx6YscKoYCA94KQWhw2ColgsDryTEjfNPyka4FGtFLdV1l1XWOerOEBInSG2JJJiq2g7Niy1YZ7hddMgQoHSokQftEz9T9ak5daZbn4gLHSQigAks5CkLHqxIEHvFa67wNq0iEWbjC5pHmXCoTSV/KwMWiTA1ESBNLDwttr5DlktiSNLeZ1AwNNwLhSfzQYHvNLtgXZkfB8pe7Z069KI0nUoYAqgiSYKgTkdvma98O9mxcKPw+oq5UMb6sqYUa9LLpJ75UD0jsak5lywFW8t3uSNflsVLxAJZbqsRcjG0mJHapuUWn1mUHEOqw1u8ASPL6lCNk6pB06ZByGPai/IEfNuaB+I6YuFwuogqQxiYtkElbe0BjqGR2AEvKeQrettZZ3DW3NxBrlCrpCsLW40v6iB8SM1e4bxept+Xf4a01ssAzW10lVyRpEEahJ9pE4BJrNeICyBWtspP8Q1AKHHUAScgAjuZDfUVMl2VLZKV4G/HcrThpI4hXA1oPwyDEAPOvCKdZGqc9piRS4S5baWdwiLpOZ1XQxPSqiGCECCwgkEbDfNW0docwVXql4CAD/BsJ2E74q3d5w3lqbtldD+hwIJ043J+fjM/NKPDWWWuKjVcr4prXCnQrM7CUULKpAPVqHqWIYCCSRBJ7KeTcx8viAzC2OoyTsmrpYjQYB2kk7A++fPIvGS2wFCqqjs5Mbzi4D09zBEH3FS8TzKw7M7XELEndwW95Lr6/wBJ7bVahuxOEk9FjxBwWq55vmIytgsXJjSDIUKDIwTA+frSi3fNvrV/LmRExAIG5IgjsO++PdTxfHgMRYkD+LuZ9gdh/M/GwrWHVmPnF8iNQMlT2Yg+ofEiqUMUzWPE6yOb3M0KAKltiN9IVSzZyWMNHsqiP9KKC7dnyxEZ0qsGO/Ud4+tUWBtvgiRsRkH2I9wd6vf+YbmmItz/ABFJOd9zH8qaVF9K0RcRwnEIJdbij3zH8qqvxDMACZA2nJHxPt8VOvN7w2uuPo0D9BioLt8vljJ94yfrG/1qsFpPyR0UUUigooooAKKKKACvfD8OzsFUSxwB/wDJ2HzXitRyTlrKvSpLsNTQMhRmPt3+fphNpETl1VknBeGVRdX7xpVfSxBZtggiO2NWTGBVwrcSGh1zhiCM74J7wP5Va4TibiXFCMGYiCN1SYJEtjXiTok7iTtUnPObeYulHZk/MxEBtogn0rvgQPeaxcm2cjbk8kPC834hGm1dctpMgfiECdTBldSOwM5+vajnXCSwNwqt1lBImEMYBlgCGjGkTsMqIAW2eNCkm2ouHTmRrAiCzE4U5E51D6nNS2r93iG9QZisdQLFVkmS+nHV3BJJbHeG1WQyj1wFvTLvrRAYXqZWLDEhJ6iMyO20HNT2/DD318xSssTK61BBEbaoLEn27yMVb4flqKAWMn+FM3XyASQFYIN4LH/5X805zbACs56RBBbW5PwikraAGAJHeT2GXdyf1Gk3oYMjWh1W9QWBc6w0yd7htuYZifYEfea4eMW8QnkeWcSUDMIkBtS+0d5+S0VmX53ddPwrJ8tCcwzgasZIhVknYDv3mvKcTxLwvRbB2LBEXeMs/wB//qr+OXkvp7Htw6AEa6bqKZACDQq7EkbiM+2e2JpbzDntsSOHnUwguRMe7Emfc7D5n3p8Xyi6l3y+JuYBUsqMHlTGVjpmNp+PitFd4S0nE2Bw6Lbt3VtsokXGcOIua2ZiBABBBODEDJjSKrYvqv0yX7NcZhDmSQDggA9xjBAxtvIq1Zt8UHOk64JALRmCciTImoeA4ki4FbpBfRJnpzt9gaZ2+MwxA1KvSWAJAnYyMAwDv7H2ok5IqUmvAw4bnt6xcSyxtnzk0lV61AYsoDq4BBHaCcR2gU35fypbiuWdbaIuWbJ1bICu5VmwWH9ayv7SQTc0BnLh7WepSh0gaIJMgd8fetJwXGebFyem5szKH04hlC6SuoH3iPfvWc1STM5LycfldtwBZvK1wiQGXShaBOi4ygsYMwRjJxGYXuHU3a7bAAaNLOob0kSRrUiVM50x3ivHOOZW7AAyq9JgNLXGU+vSDp3nqkZmNgAtbxFxHEXAttND3WP4j5MPgkCAsb7AkdthFQTr8HGLavwOuF4B+IS6banzhc1aQwFtlYTKo25B9jPWMey7ieDlihRkBaNJTW67ECGA1MAwxicGASKs8Nbu2wLN1y0sra9WotvpbHVhxnEwVMEgVJxfFtcVS7M1xW6WAUkh9JLNEFnBUAHuNIPyN0yHh4FPCWuFyzsLpHpDh1Wf8UAx9v0qbjuYXLjqVuKgU9AQqECrgQZEgGdx3Mb1NxnCG5ljbRhvcLaJBwEzIYgGTjHvNV7t42mW04t37ayvpI0AsdRUmCskyJJG201qPZNd5TbhdSjiG0zqkKgkYUhSC0fBkfyqBvDtsMpItLOdJLlUWJBuE4z/ALAqRLFkxH4TdJh01LDDfUktPfb322qx+zC3BR0WCDIDMsrs2mMj/eKYKT9iDi+RKWhCJMEaJZTOYAPf4pbc5eyQWWU9xO3v7j+mKc8z56mtiNLMxzoWBuDJad8ds5IJpbc8QXDkEgjYlixH0nA/SkrNofILDRQTRTOgKKKKACiiigAooooAKKK5QBe5Nwwe8NXpXqb5A2H3MVoL3iS0moDJaQdOcEekMcKJ3I3/AJVmLVwBWBJzEgdwJwSdsx70DiY9AC/O7fqdvtFS43szlDs7Y6S5xFwSALSDvgHPsWjt9K9IU79bfxO2v+TwAOxj5ikI1XGgksT7mf6055ZwlhP31s3Ce2rSFHc7jq+piiqIklEt3eNRydQtpt1AjEST6myYwFAAnTJgVZu8+uOnl8HbCW0BJaA2JAL3LjCGfIk5AkBQBAqJbNt1YrZspbQavTLGTpUSxJ+Sfg/FM+VcKAqszaG1GCAISA2iARghiDMY6jvFZyqjFyihavh+9xAOu8dC5bUwCiZ31MFExgAH2+Kscb4a4WwxFq4b5AUyygJ1ZBENkBYkRMmPeIOcc3FkwApJ/JMlcbu8A6viJ9/lTZ5+5KjykbSD6QwJ+WgmYP8AX5qo20WlyNfhuuWcaosXPNusbKKiCywA1EjqWF6ntgL22EnEdWW4Vx5gLABSIbUTBEZggDJ7RtiDioeM4viRb1jh1tqZ6tOtoXSSSHJ0jIzAFVrPL2JL3WPmAEw6axPZGDdzjPb5pqFCXHStsf8AMOOtmzaRY/DAmLR0H8udSgE6DMsPfOZqTmfH22tW0XRcKlS5W3pZhgxIXTqhYJJ3HyQc7xXJTJ1hrUNpI9SKYDREmOkyIJx94ku8jCDoDE9RW4LkSFIyBAzBB07kEGn1QusfY75hwHCl2Y6FWBcPRq6iq6bahGBJJxpEBS3YClqaUQrdnpYMtgg6iYAU3XgaQqkiBDfypzybihwnnOyHzlSLbPc1MGIOIwHnWHP8OjGc1VfhF4eH4lfNus2vyGlVAYOS1/A6ixDC2O0k4IrJyzRKfgUJxJt3BeQBIcXVGDABMacCQPYROn6Uy4FbtkPxMG5w5f8AHTpkavzp8w28AzhhBrnMuccRxFohh0gKzMtvcrNsFyMKoMgLsNKgYppZ5tbfhTw4taXdicW/MBZtO6scNuoI2BUgSTT8UO6IeAewL5uBRfvXWItvdhLFpD0oTJOdMEmJXYQeqoOa8VbY6eGXQvrGvBUqJAQljghdQnJ1RmABd8LcvU3iNUaVXQNeltb+pR+bFsOPMUQuG7ZZcZe4K2XVbQR7bOdN1G0bdSlVMdtKBjCn2BBo7JPBLdmV4Dmn/qVDArcMZwC7A61IPyVAA27YzWm5/wAGOm9bg27yyo0aApACtADSTPUSQIJEzNK+fcNYFpTacFgxu2mBPmIuYS4GABggZ91bbUNXfNN2wz2kJa6oUKoyHclHXO2mHM+wBpyV00U800TWratGsHSVIESSGyVUhsqW7AFQTEHcVBwguPPlqusKW6UUdMx06h1Ant2PttSbguNu8G+ztZjNp8MEYdsbfIwYEjEhvb5/ZsvKssOAymAraWEOrEowYSpUq3dRnvV5Wh9fWS//AMAe6F86/at6VZgpdCyqsMxhD0juTn5zWc8R8iuAKy3PNVgSNLsyMFMHTP5gd1/TOKYyoE24KGc6gVM5AEDpI2gyPbFMk5Kz21i4CvSwUnC6yFaNLMNQbSDpkkETBxUuTTtsSk4uz5nXK0PPeUz+ImTEsADJEb5/MO/vvWerRZOuMlJWjtFcrtBQUUUUAFFFFABRRRQAUUVygAooqzwCA3Bq2Esf+0E/6UweMjHlvC6ACQCxgwRiNwP7/WrvMuMtKIEgk6iRgmfyovZQYgneKXcdzmcWxjbUR/QHv8n9BSvWZmZO81CTezBcbk7kO7fHvoba2uN8sZPYbJtvGrbNS3ed6OEti1qDlrgLkyR1aif+ohhnt1HuIV80uDVCTpAGTux7n4Ht8AVSJ7dqqrKjBNKw3PuTW18P2bfCoGuLqvGGjBiA2lc7Nqj05yfY0o5Ny5Fi5dIgFIAYBmk9QUnAKjf6gfIe3eZwIVBbQ+s2xNxkMyNTenE5xtk0m/BnyzvCFfiDmKXEaFW2VKKFt4U5JYn+Ju36145KsoROVdHgmYGBLECYHsNia9eIOXFntpZBMhWgkDTqHTrJjTAI9UYI+/jgOHtftFsIzRqFu4ysSq6p9DMOrM52jse4mkCS6DHikZyHiAxncw0MwjHYQf0ME0LblAtxotKJ1HqCg7AiRmOnHYnpmpxxvkqVsCzcAJK3Htl3OoCAEJCgg4mMnsNqrLdtsVN83C4Yk6YUJI6fLg6dX5p0/mABxNEnaM8HnjrBCi4Xx0gIw62Cel12nSIGw1Q28VY4NP2ri0Jm5r06g0dZRFJt6gUCrPTJIjEknf3y9bd8tZ/dC5PUXLvcuA9CF4jRJnO5wCZFV+Z8B+zXCsAhV1kmBrABYkxJmZ0s0HG0Gs5JN0ti3g0HEcZdvG/ZsvaNuSiJa2jDFkgr0IJUtpaVSNJUEjM8z5bdT0KVdBDo2DBgr3368QdmEE015F4pAul0cFmDagVRb3UFHSzLAbpA2ZcuYkzVm/wfmG69q1C+pbQbTBIB8pSQcBgQuMhRtOIjhivqy14M5yEtspJAuLNolCyIx1Bg6pDka4BCySRgZyqF6494vP4jsCSlsFwVIOq2oA6gBMCJ2JyaXWePawwvWpe0Yd1WZRogvE4BjqWYxvgENeG5oxi5beYfzQVgRc94AGh9xED6QKpqnYNVlaJ+beFAqi7be15LqWWboXCgBQNZl2Y5gDpJ0tEA0h4tbmhbeloDC4/SZI8tUtnRgkaTuN5U/X6HzDi2W0j8GSECpZ1aCwLqsB1uhRF7e24gawwI1Y0ouc8YDxCygW6oAMt1s0nUlwQFtsG1RoEAwcmYqDbQJmXvNcKEXVdh2YtJTWpAXVGxkHSfbYGay122VJB3FbbjNZuPbALLdYXUBBBlZ9AOGMSCBMwCMwKyXNR+M32//kVcTbheWiflPNW4W7qEOvddwQR7HvBj7kVtOWc5tXLPliGWQ2J8xBAUjTIM6QOqWmCDIMj5zQDRKNms+NSyfQGLNLR1LAIJY6VGFMsepZJGcjA2g1meZcvQsQCFbdZxqGwB+Z7/ABUPBeJL1sjIcAz1DPt6hnbGZB7g0y4m/b41TELdAkCACT3AjBBxOkDOdIzQlRkoODszJEb0V7uvMTvsffG0/Pb7VHVM6TtFcrtIAooooAKKKKAOUUUU0MK7RRVAFBooqkhEl15P0Ar3wNotdQATkHIkQMmR3wNq8XkiPYgEfcf3BH2q94dH/qFIwV1NI3GkTInvQl9SHiJvbfJuHFt34kqrgwUsldUkjp0j0mewAgA5ioOYciV7PnWgwtkPKlgW0+nUOwaRlZ6R7mZqS153c9s6ipbqiFB0qZYx7ZMTvUXG83SxYCLLl9MDUZ16etgpXpksUkEExt3bmd+DkSb0Leauz3/J2e7o1kdhEmBP8IU/y2pnzKzYs29KKC2nG8rgguT/ABBtu5xSfhGdb7O2bgUT9Xyf0Aj6CvXF3tTAwSsxJEBgN/5b571piqKliki9Ztg8ICRNy6+g+6rbgsB/iZyPsF9603CeGLdjhzc4oLrkgDWwBJIUKxtgkiJkBSI+SaV+ELK3mseYdCrquM0Dvcd9juxChQM5C4ImmviO6LlwwCqIBatoY6UCgGI2kCYk7DNZtNvBDw6F3OuBuFvOS2Ut3ALltyD0g5U6gx0u7SxU7SsUr8Ucd5oTDSVW3qZ9TOAxJZtIAU7gx7/Sthzri2/Y0VzqK3GtSCTqFtQRqEREwApiPLQgHeshesqZbVbIYmygaQ2Dqe4QO0ro3yUxNKG8hH2KrHJrbgqFbWxUKS2QZKmBEGSJ+BqyYq/bHG8GTbF5dMEG1ddYZSQIKsSBqwQAQekNiAaveHubBLJcqCUPl24BGCxa6NW4J9WfcAYkVV46bjl2GXYkxgSQMf7+M1pm/wALc5XTPXCs9ssHD2pJaJkANAf1SHEspJ7g7mqnMOUPZ4hm4VhhisQAGAMSV9Ok7lYgUzuP5ltAcXEc2lJHTo8tioIUdmHbOZ7YqvzGFAYPq2lgSIzhWUQd5nHyAaBJtZRf4DxErgWeIAtupk236VJIiUuE4+hI+GOI0yAPZuWL7EC6Na3HJIVzEG6SCyLIDeYBAIacM0YPmt2zfAcppIADMAQNQAyGggA+22R71Rs8bcsR+z8WNIzpbEHuNDal+4qUkNRT1g1nNLZRG4e4C1xSjIwETGDIkjUoOklSQy6GBMEnA81uBrzxsDp/y4n9RT5PEzm2Ll20hQPoBR9LKwAaVUk4049u1Z/jPKmbWuO4YAR9CGJIn3/WteNZNeOLi3ZWoiiitHE3Cuo5BBBgjIPsfeuUVDjQFnmV4PcLiOuGMbBiBq3/AMU/rVWu0UAjlFFFSM7RRRSEFFFFAHKKK7TQwoooqkIKKKKsRIb50hZ6QSRgYJ3g7gH22pj4cQG8S2FCnUfZSQCc94NKq1/grlQcqxkAlmdh+S2mJ/7mke+BHuFJ9YkcjqLG/E8602TbUeUIgwxlE06n2/NMA7yTG4rK8kfzuNUkYXUwHsFUlR+sfevHP+YlmZAR1EM8fQaU+g3+sTkVB4d5gLPE23b0zDf9LDSx+wM/asVD6uiIQqL9ju5w58y7GD+HPxKn9Yz+lIL/ADMlSiYQ7+5yTudhn7wKe+IX8s3h+ZlUgz7O6NHvgg/esqKrij2yHHH/AGZ9F8GcE2pAAzRaRiFEmDpYCBv1Oo+sfbSeJOWLbTQj6ryw10GQpDTlTPptjBbuW94qv/4dLaf95AYraFskx1JbE9JMMMrg/qM1FxfNpt3dA1tfcWQ5iCqFnuECenWWT3AB32rN6OZvLKHNOYXL4CoBbe5oQgsSF8oHQzEgBAq6rhA/5aTSDmHCInDqyMWy1lTsCEXqIA3k5nuGHuaZ8VxNy8WdA3SjKrCUU22P414TAOs4H+HR8mlXG8WBZNuCERmdBOAW6QD3J6l+AAfrTiq0WsYLfgnlaPAuNCo5LycEaVcdo3kZ9/mmPMUQv02haTU40hpKmAMkyJlcwIIJAgRSbw08XnzsBcHVGUDGf/btWh5pa/CtOAMh++QQqFie+S8iScSO1W1kUsuxZzPhvJIMhiUZxHb1os5wTvE4zsa8ltLSjaSMzqjM4j5jMV58Q8bptoWyBGB3m6C0TtKrEbYncmq45gLgLLGlnBXfG6wR8DeloKxZTu8SLJ3IR5UiSBkQTj07SDGD7imSJqsT0kAG1ckdWloCk7z8MPasvzjiCzxO3tsc7/yq54f5iVBXcAREAyh9QyDswB+M0nHFmjh9ewo4m0yMUJ9JPfE4yPqAP5VFV7nI/GJGxAI/SP8ASqNdEFizoTtJhRRRTYwoooqWAUUUVLGcortcqRhXa5RSA7RRRSEFcrtcpoZ2u1yiqQgoooq0IK1Q5l+zcEFA/EvKsH2XLMNtixE++kDuaypq5zXjBcuyuFCoigmYCIF/mQT96maukS49qsqEzk5JorlFapUqKG3C3xeteS7BXXNp2MDaDbZj6QRgE4wAaXXeHZDDKVPyI2qKuiiMerxoVH0XwzxaLYVyJY2yq7aVOjSXM91glR3YD4qBXbiHWyz6UUReuGehTlhjOtgADGyqB70o5PdZrNu3b/edeT6bahiS7f5hA7kj76tLyCwvDWF0BhoctEuzNOp3A1Es0ahsAAMjbkcc2zka6tsrcJfHXeuaiotuttZxAU6QVMwCew2Me1ZPmfFKLqrcEJh2CD4OkCTsPr3FaXjuLROHVmPToUnOSSPQPlmx9Ax7Vgr/ABJdy7bsZ/8Ar47fatIRuRfHHNmj5LctveIt6v3bTqHsyx9d63nOeXr+z8OgCi5+zly+uEZBBkzudO0do7kAfNvCbxxIH8Suv306h/Na+j3uEZQpbqUoVDbiBc0nSDsBpMA4qpRzRPIqZ8/8V8aCEQfLfQCQB8GWaftSbg+Pa3IGVbcf6j2NNfGrKeMfTtg7RGolxgbYYYpDVxhccm8EutMn428rNKzELv7gZx9a5wfEm26sOxmoaKpx+tF0qoZc8tAMrAyGWR8ZmD7ETH2rqeG75CQgJuFQo1qD1GFmT0gkxJ96q3rs2bY7guPt0x/Mn9KYcPzq/cNtERWdSsQhLsLZDgMZ9IKyYjY0o31FBUqZGnhbiCurSoHUSTcQaQpdS7S3Sk22Go4JHyJj43w7fsoHuIFBbR61Jks6iQDIBNpwDsdJpsnPuLtgWjZ/O0jTclywdymG9MXy0DcFTkb1uZ+KeI4myQ6qVFwOzBWjUzXHXdiqk6myAGYKJJijJRV4jwzfVtITzDLqfLOuGt6Q6nTsRqX66hE1Xs8kvuQFs3GJiAEJmVRh+ouIf+9femY8Z3QxIt2QGY3WSH0m4XR/MM3C0hrawAdONsmbnAePWUr51pLgUo3TKlntCyEZzq7LYUdMDcwZqWMSXfD3EA/unPpyo1DrRbgEjHpYT7d688PyW42rVptaGFs+a2ga2mEz3wTnAjJGKf3PEnGWl6rCqCEJby7i4ti1bGplcREKpnPXGJWFQ55cBd3s22W5c80BrbC2LlsflCkAgBwCpkZEipAg4Pw9eu2xcRQU8zyZ1AQ+nXkTgR32nFQtyW+N7Nz06/QfTnP0wf0NMOTc74mwF8pAQTebKEh9VtBcmCAQoRXx6SAasv444oqzQgBgSA+LgDw468NDsdPpz6cVIxfd8K8StrzTaYLGrbqC/idRXcD8J/0qIeHuJ/5F3ABPQcA6snH+Fv8AK3savX/Gd5gBotKAS2FbLN5+pjLnc33MDG0AARU/G+LOJuWs2kFsB0lbbBR5i30IksQP/wAi5HzHYRSAzl20VYqwKspIIIgggwQR2M0VLzDjDeuvdeNVxi5jAljOATtRSEQUUUUAcrtFFUhhRRRVkhRRRVoAoooqgCu1yiqQjbeFrOnhw20kkmASWOsW1z7gHJ239gbXG3xbsksYHcxODH3zAoorkZy7l/THcz5m18jsi4Vfb5Pu3zVKK5RXTxrFnVrBZ5fxflXUuD8jBo9wDkfpivrPEc3Z7YS2xVWRAcAh19c7AqJhoyeognpFFFZ8uzDl8HyjmnF+bee4JhmMTvAws/YCqkUUVrHRvoKK5RTA6Ku8r49bbPqUlLiNbaCAwDRkEiJBA7ZEjE0UUmMfWPG6rbW2LJKpGhvM64VEQAnTkHSSRtlI9AmS749XQqrYIAAVgbkh1C3V0NKSVm73OwooqaQEd3x10sEtMpbVnzBI1JxChRCDoRrwKjt5e+QRX5x4rS/Ye0LOgtc82dcgEtcYiNIiQ8GI9NcoqaAtjxsgJPlO2s6nJuKrtF2zdAdkQeZHlEa26zq3xUx/8Ql/5BMSRNwHJWwDgpEMbJLA76o7GSioGJuWc/W1aRSjM9rztBDAKRfQI2sFScAEiD3Htljc8cqzS9jUCzswLjqBuXLiLOjGksg+iRicFFJjO3PHshYshWhNRBWDpayXABQwreV6TIlzvmZU8b22bQ1trdp2XzDrLyowwYaZYlSwHsSOwrlFSIy3MeL8269zTGokheyrsqj4CgD7UUUUAf/Z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20" name="AutoShape 8" descr="data:image/jpeg;base64,/9j/4AAQSkZJRgABAQAAAQABAAD/2wCEAAkGBhQSEBUUEhQVFBQVGRgVGBgYFBwYFxcaFhYXFxgYFxcXHCYfFxkjGRcdHy8gIycpLCwuGR4xNTAsNSYrLykBCQoKDgwOGg8PGi8kHCQsLCwsLCwsLCwsLCwsKSwsLCwsKSwsLCwsLCksKSwsLCwsLCwpKSwpLCwsLCwsLCwpLP/AABEIALcBEwMBIgACEQEDEQH/xAAbAAACAwEBAQAAAAAAAAAAAAAABQMEBgECB//EAEAQAAIBAwIEBQIDBgQEBgMAAAECEQADIRIxBAUiQQYTMlFhcYEjQpEUM1KhsdFiksHwFVNyggcWJKLh8TRDsv/EABgBAAMBAQAAAAAAAAAAAAAAAAABAgME/8QAJBEAAgICAgIDAQADAAAAAAAAAAECESExAxJBURMiYYEyQnH/2gAMAwEAAhEDEQA/APiBrxXomvNABRRXYoA5RXaAKAOUVdscnuuoYKdJmGO2MnNQcRwbJ6lI7fp7HvvStCtaIaKKKYwoortAHKK7QBQB1EJ2q6eTXImAR8MD+kHNHBcAtxguvJ2AG/8AmimfBcI1rVp6tu8HE4IbB32NZT5EjGfJWi1yTgdHB3Wfd3ChCNtIktG4kEjMYHes9zDhdDwNjkf2rUWbevIWDgdgDO3VMfqcVB4h5YTaDBdJQTsRqBid98EH6RUR5F2yZw5PtkydFdivSWiSABk4FdB1HvhuFa40KPn2A+p7VoOD8OFPWssQHXBACiZP0Pz7VMeCFhEQRrYB2P1OJ+AB/WjmvHXLaDST1gCSSQRggqu2mZ+lYuTlo5nNydIT8847W5XAg5jA+gHYCllMG5U8arhIJBaCOo/r3mqXkn2NapUjeNJUiOipPIP0+pA/rR5B+P8AMP70yiOuzXs2T8f5h/ejyT8f5h/egDwDXa9Cz8j9f7V3yfkfrQBGRRUnlfI/n/auraG25oAhooooAKKKKACuiuUUAetNe4oArtIRyiK7RSAach5sbLN1FQ0T/CYnDD779qfLxVm6dGuyA0gidOoMVOkThcj37HMEAY2ipcU3ZnLjTdml4nw3b1ECVByIYMoxkAkdQn5mqjeE7pUshVkGCSSsE9oO5+k7irnJuMDqNZIggOYmMHJUCYaBkbEHBmtVy62LRuKblsq6Eg69jpJXVO2oGJHeNqylKUDFzlF0fPLvJbq/kJEgSvUokwJI2+9NbHhhShJ1EqMkEASfg9hWk5Yuq4iNphgOlph8YBjKEA4+VzG9UA2q5ct6xbVWAIaVmCQWAJMNEDTnt9aPkkxPlkzGcTwxRtLD+xHuPitP4c5Hbv2o0y5UntLEMQApaYJ2wKg5xYF0dCtpB6T86Zg/Jr14bvBkVZ0sCVBkLBMnLHaQcGex96qUnKJc53C0VOP5EuqLZCmJ0scH/pY/0P8AqKl5Jw15nKvOgATqmc5XQ28/OwH6F5x3KnFq6171qUIYMTLEgShXuZgk7YrvB2NNtZYsSWnpIgTgzsQxn0/w+5xEp4oyfI3GmWbXBagoQo3TqImAoUklGkgMdKyVBk6o3mq/PixLJDDSoRQZ2AEEKfSGmY+dzvWgTg7d9Fc31tPbQgkqJ/B0lW0pEwksLnSekAiRqKfj9DXtKNrt6std6g7Mo1uwIU59j3yDWCwzJGKTlLMekx+pinXLuUi1aDt13C8KPV6RMgbwJH61NxHC3LbhUPmHcQNWoYBmD6gd/cQfepuBcrcZmHpRx0vBBYRLMPSoGDGa6HNtfhq+STwQ8RbL2ncks5uKLktJCwdJIAwvYGQO3tXE4sBYZSSBAbVECe4Hq3wZ+xqxYQW7UKZNz17xHtA3HbPuTvFev2Xhxaklg+SQTpK4MAYgqTEMAZByBmEpIkUcysi4oQnSZkQszAjA3O9QnkCaAB5puE4PlNpMbgKFnfvNNrF7TZ16wnmEQNIjQsjaOnUSxGOwq7wXMvK4bVIdizBO7RO7ew7/AEitrpF95RwZF+RMBggmYgo6x9SyxXk8gvbBJ+hE/wA4p4brO3UwLMZA1FisdgCTPv37U4LF7YS2VQYb96dTyNzjE7x2pOTRa5ZGIuckvr6rNwf9hqP/AIZd/wCW+fitPxKqnqdPmLgO3fHvUH/mm2qkKG3no6f1LZNO36NFOT0jPnlt3/lt+lRvwjjdGH/aabX/ABNqM6D93H+iVE3iW5EKFA+RO32FPJVz9Ciu1PxHFa8sBq/iAifqNj9ar0yzzdGT+v65rzFSXBgfp/ao5qhndFdrmr/f+xRQB5qRVrirXukAUUUUhBRRRQAUUUUAS8LxTW21Kfg+xHsR3FP+C51aMaibRHfTqIJO4P8A9Htms3U/CXLambil/gNA+47/AEkUmrIlBM3HDc24ZWFyzdZmSenTG6lZAbMZmM7RicHLOCt3FvNcIMLrwc43icbwIORIpTw3F8LcULBQjbTAYe7KunrP+HUJqxbfiCpRVt3UBgsrAsQfZTBGBMH2HtWTj6OVx/hd4i4iIFW2utoYwdmEaNKzIkE9J+oxSUiQGCgA49UAx9YzP8mr3a5uito1FnJJ1sgAD9jI6gu0xER9ajHKH4gWwCNQ3OSkY7REyYAAycfNNKsDUa2XLFvX1K7FDmG2DgQomSG05OO2kbmBs+a8qVeF4e5bQ6NJtudWpgdWpJ7KcnuckLmBVGzyMBrVq2xdwMlmjUwBJUdgAqmIxgxtJfcZ4n8izZshEYJw90XgxMF7txoUgqQ0ODpUgzqgQSazlHP/AAzdNmQtp5t0i0pkLLLr6QoChifzFZOog7A94mqfGWGKsW3VhMdXVnB9+/3HzTTnHiS5p0L+Fa8tU0KFBjAK6wNTCdp/ib3pJf5glpPwwQzgai5BkpEBVK9KgiREyCAaiCbdiSLXCcCJBuOtpY1dMOxkwoCK2Sc/QD9eX+Nt2ddsuqqxxI0sd4LIuQpOdLfG2aVWeKmF1i0swTqO5wTqG2P4e0dR7X1u2NaKvlWrY/MzIbjk7yyhhZBI+w7k1t0vZooezxwjMToUi6B6SsHUN4AGQQcRnEe2ffGXkvWxbYlZYGBloAMqMbkxVfmd++5INtEtqSAibSe7ODqf/MRVC4jhSoJE7EMtpBtvBE99z2o6ZGo52O+IUEg5WBpUHThQIAAYEnH+te+A4q2ki42s4IkDUCJiCcRtAxBrOcPyxx/+1T/0g3M/LRpJ+hNaHkPDG4/li5aBJ3uXbVoYIGlVUFp6vbsfY03jbCUa8lfiXDwEslQBHWSYz2QbnM7b1WbhT+fzDn0ohA/Vun9a09zgrdpgHaFBIc2xrMhsqmrTOcavTJxOKq8y4q1BNu35VoCSXbzHMYksQNJ/wrglhviM/laeiFIT60IVRYwuMkLqMRLMpA3/AN9qrryLzDK259wJxHYnct39j23qXh+aWrqQUQPODqhgJnqBjWfoau8JxBt/lZ1ggSSuCQdvzDeB2muimU7iKeK8OhPVC/RxP6SY/wB5qlzHkD208xZe3sWiCp9nHb6iQa0vFhGBbzNLAZBE6oMSBMidyMxXRw1t7IVH6sKxEQ2qSQQSAf5bU0/ZUeRow1FMubcnNrqA6TgiZ0k7Z7gxg/EdqW0HUmmrR1Pb3/2P51CRUlF0d/1+vv8Af+9NFEVFdiuUwJa7RRUiCiiigDqrJiQPk7Uys8BZH7y7J9lj/U/zpZRQJqx/wXL+GfZs/JJAzuQDMR3zVxeV2hjRbZSdIbI9tpZSpyPVHvtWVViDIwR3rT8l5+hAFxV1j0hwGtk+4U7N9cZx7VnKMvDMOSMllM7xvhAIIYMhmAZJBIAJjs0ahMUvbw02kQ3WRIUrAIkjpcEg5B3jatDxRuXAHFvCKQWAMQGxIH7tV1RnGd6sILt+0tvoVJYKWYAgGJBJMsgYmAARLGcxWfdrZkuWS8mDtXdBgr1A9zBHuIrT8LwBCh9emNsltTeyqpkjO8dq9cbwPlaUdLV1SoklIEgkdNxQpg6ZnOGM96g4jmwtpOmGzoByDBgTHcD3iSJ+KtyvRcpd9E6cHGyEsJEnqiTLSDv9JgZJ9qY8vUgnRIkkYEkagdgxyQCxAmfpg1F4f58NJQDQ8ddthuNJGpTvIBJxBG/YEVOJ5vc4fiugBgFTVgajADuUJ2bS8bTg/NSm3KmTTbodc549uDuWjafXebUwXyyVRdOkOQTqbuQDIO8kepWvFXb1w3b11mdsm48HtH4SABQdOJgwMQKq804hf2pgHVtS2wG/iXQrCI7tMx22xEVCqOGuKj+XoVrjMSQAoAJ9IkyWAAHdh2khSWf0K8IdHg0KMsEaxuT1SdmnsZg1mTYQDT5ltXJJbWGBEDp6oMz8Y+TVe9ze9gLedvfGxPYHM1DctMW/EaBvqjEsJ7b5OYmr44OO2aQ462xla8Om4sm6syAsZWO/UPbEAAz8VZfw5ZsjVeMiBjWFB+irLtJ7dO+9VOF5W6/ubjBwNTrIWRuCoJ6xn2OxOBXpuFhS/Eks35QCCDJgxpMKROdo+4q22Ny9M4eZM+VS1bTZFJMAAdhJJJjLGa88JectLbR3AOe2xx7xj+83Dops3JUAQukFQCDqGNR3BUk7nb5xp+L5XHBcOyMxTSziGXTlmW8YZVZsCMTERBBLVlKVOjKcvSIhyBhw/m3/ADD+7OlOlQlwsB5pHUJC6gFY9tWmavcg46zwOi4gLXbiwUCqAitMljg7aWVAwYjLsoIFQcpvvdsiwL1nUtwBNbsrMGUrFvVIgwvSFESI3YGHj+WNbZupSA5TpiXKtEqoJIM7hobbBzGfetmXZktxuHALDzfMJyGCW7cHV1gJOggRC5+ZpPzvg3YHzUuJZgMpUDqJzqaSYCzAQmRJkzNNeT8AOIb8ptISCdZHXiZ8vrYAHGRqPwBK7n1hA3l2w0ggdOVn/DBLXCRHeBMZOauEPLeSo4z5M1w3KNZPWAnZipGr4E4kd8/rTJOWIo6WkDPeR75P+gFaXh+S2+Ft6+JUlyY0qRCiJ9TEaj7wDpg/WqvD8wa5eVbSW1LEAEoCw76jmBgSY9jW1prZo+VsSXWUAhb4UnEMwYDM7Osr9j/aqX/EblsmVs3P8WlXH/tP9RWm8TBHZvNui664/dojdozqnHwDOI70oteGA6F00xMZvoGHyV7Z2zn2pdo6KjOPlCu7zgvIZF0kRpWRHtEk5BpdTvjPD9xBnSwOxDqxmJjUhIP0P2pM9sgwQQfY1Sa8G0HF/wCJyug/p3rlFMsjZINFTC4R3op2M80UUUhBRRRQAVyimHL+SvdjZVP5m7/QDLf0+aYNpbKFdJkknv8A1rXcX4PW3YFwBmAjWzHpBOwxAE/fY5qja5XYK9esbqdABI/hYTuB3WZ2ik3Rl8sSblNtbdnzOJuOquJRRBY4IUiT/oYHbOGXChOJDHzLfDW4HQgm42lYVu4kE5BOr1emaQc35bdc+aSHBG6g6EVcKJ7AAd/v8++RF7Dq6BL0+q1kyBtJGVaTgjIIzjfLpefJm0mrTyPjwFjQ66nuXQw0sbrQLej1rurdQAI22zVPn/h/Q/DkFlD6T1ghoL6dREkBvbTvjApl/wASt3rcWuGW0wjVdOCGAJkHILMZBEwQYgdIFq5wlx7gcmyrDZC6kCAVRFklQJMKCRsPgnNNpmSck7Fi8pW/I1aLwuKdaqfwraKy7BultQErn8sHeq3M+ZF7bhrQDkorlDh7loaEa2R6VIOo5MnAimx5OAxUi4jtl0Lgi4uzFXUSGBYsARsce9Z9kVGUAFhcKxJUaEnKH8qMGIzIgrnBitFkqJJy5Xs8K6qLU3CdYddwPSJgjT3iRn7VV5bcKLdW6c3EKK06iA0YPfT0qf6b095tx6YscKoYCA94KQWhw2ColgsDryTEjfNPyka4FGtFLdV1l1XWOerOEBInSG2JJJiq2g7Niy1YZ7hddMgQoHSokQftEz9T9ak5daZbn4gLHSQigAks5CkLHqxIEHvFa67wNq0iEWbjC5pHmXCoTSV/KwMWiTA1ESBNLDwttr5DlktiSNLeZ1AwNNwLhSfzQYHvNLtgXZkfB8pe7Z069KI0nUoYAqgiSYKgTkdvma98O9mxcKPw+oq5UMb6sqYUa9LLpJ75UD0jsak5lywFW8t3uSNflsVLxAJZbqsRcjG0mJHapuUWn1mUHEOqw1u8ASPL6lCNk6pB06ZByGPai/IEfNuaB+I6YuFwuogqQxiYtkElbe0BjqGR2AEvKeQrettZZ3DW3NxBrlCrpCsLW40v6iB8SM1e4bxept+Xf4a01ssAzW10lVyRpEEahJ9pE4BJrNeICyBWtspP8Q1AKHHUAScgAjuZDfUVMl2VLZKV4G/HcrThpI4hXA1oPwyDEAPOvCKdZGqc9piRS4S5baWdwiLpOZ1XQxPSqiGCECCwgkEbDfNW0docwVXql4CAD/BsJ2E74q3d5w3lqbtldD+hwIJ043J+fjM/NKPDWWWuKjVcr4prXCnQrM7CUULKpAPVqHqWIYCCSRBJ7KeTcx8viAzC2OoyTsmrpYjQYB2kk7A++fPIvGS2wFCqqjs5Mbzi4D09zBEH3FS8TzKw7M7XELEndwW95Lr6/wBJ7bVahuxOEk9FjxBwWq55vmIytgsXJjSDIUKDIwTA+frSi3fNvrV/LmRExAIG5IgjsO++PdTxfHgMRYkD+LuZ9gdh/M/GwrWHVmPnF8iNQMlT2Yg+ofEiqUMUzWPE6yOb3M0KAKltiN9IVSzZyWMNHsqiP9KKC7dnyxEZ0qsGO/Ud4+tUWBtvgiRsRkH2I9wd6vf+YbmmItz/ABFJOd9zH8qaVF9K0RcRwnEIJdbij3zH8qqvxDMACZA2nJHxPt8VOvN7w2uuPo0D9BioLt8vljJ94yfrG/1qsFpPyR0UUUigooooAKKKKACvfD8OzsFUSxwB/wDJ2HzXitRyTlrKvSpLsNTQMhRmPt3+fphNpETl1VknBeGVRdX7xpVfSxBZtggiO2NWTGBVwrcSGh1zhiCM74J7wP5Va4TibiXFCMGYiCN1SYJEtjXiTok7iTtUnPObeYulHZk/MxEBtogn0rvgQPeaxcm2cjbk8kPC834hGm1dctpMgfiECdTBldSOwM5+vajnXCSwNwqt1lBImEMYBlgCGjGkTsMqIAW2eNCkm2ouHTmRrAiCzE4U5E51D6nNS2r93iG9QZisdQLFVkmS+nHV3BJJbHeG1WQyj1wFvTLvrRAYXqZWLDEhJ6iMyO20HNT2/DD318xSssTK61BBEbaoLEn27yMVb4flqKAWMn+FM3XyASQFYIN4LH/5X805zbACs56RBBbW5PwikraAGAJHeT2GXdyf1Gk3oYMjWh1W9QWBc6w0yd7htuYZifYEfea4eMW8QnkeWcSUDMIkBtS+0d5+S0VmX53ddPwrJ8tCcwzgasZIhVknYDv3mvKcTxLwvRbB2LBEXeMs/wB//qr+OXkvp7Htw6AEa6bqKZACDQq7EkbiM+2e2JpbzDntsSOHnUwguRMe7Emfc7D5n3p8Xyi6l3y+JuYBUsqMHlTGVjpmNp+PitFd4S0nE2Bw6Lbt3VtsokXGcOIua2ZiBABBBODEDJjSKrYvqv0yX7NcZhDmSQDggA9xjBAxtvIq1Zt8UHOk64JALRmCciTImoeA4ki4FbpBfRJnpzt9gaZ2+MwxA1KvSWAJAnYyMAwDv7H2ok5IqUmvAw4bnt6xcSyxtnzk0lV61AYsoDq4BBHaCcR2gU35fypbiuWdbaIuWbJ1bICu5VmwWH9ayv7SQTc0BnLh7WepSh0gaIJMgd8fetJwXGebFyem5szKH04hlC6SuoH3iPfvWc1STM5LycfldtwBZvK1wiQGXShaBOi4ygsYMwRjJxGYXuHU3a7bAAaNLOob0kSRrUiVM50x3ivHOOZW7AAyq9JgNLXGU+vSDp3nqkZmNgAtbxFxHEXAttND3WP4j5MPgkCAsb7AkdthFQTr8HGLavwOuF4B+IS6banzhc1aQwFtlYTKo25B9jPWMey7ieDlihRkBaNJTW67ECGA1MAwxicGASKs8Nbu2wLN1y0sra9WotvpbHVhxnEwVMEgVJxfFtcVS7M1xW6WAUkh9JLNEFnBUAHuNIPyN0yHh4FPCWuFyzsLpHpDh1Wf8UAx9v0qbjuYXLjqVuKgU9AQqECrgQZEgGdx3Mb1NxnCG5ljbRhvcLaJBwEzIYgGTjHvNV7t42mW04t37ayvpI0AsdRUmCskyJJG201qPZNd5TbhdSjiG0zqkKgkYUhSC0fBkfyqBvDtsMpItLOdJLlUWJBuE4z/ALAqRLFkxH4TdJh01LDDfUktPfb322qx+zC3BR0WCDIDMsrs2mMj/eKYKT9iDi+RKWhCJMEaJZTOYAPf4pbc5eyQWWU9xO3v7j+mKc8z56mtiNLMxzoWBuDJad8ds5IJpbc8QXDkEgjYlixH0nA/SkrNofILDRQTRTOgKKKKACiiigAooooAKKK5QBe5Nwwe8NXpXqb5A2H3MVoL3iS0moDJaQdOcEekMcKJ3I3/AJVmLVwBWBJzEgdwJwSdsx70DiY9AC/O7fqdvtFS43szlDs7Y6S5xFwSALSDvgHPsWjt9K9IU79bfxO2v+TwAOxj5ikI1XGgksT7mf6055ZwlhP31s3Ce2rSFHc7jq+piiqIklEt3eNRydQtpt1AjEST6myYwFAAnTJgVZu8+uOnl8HbCW0BJaA2JAL3LjCGfIk5AkBQBAqJbNt1YrZspbQavTLGTpUSxJ+Sfg/FM+VcKAqszaG1GCAISA2iARghiDMY6jvFZyqjFyihavh+9xAOu8dC5bUwCiZ31MFExgAH2+Kscb4a4WwxFq4b5AUyygJ1ZBENkBYkRMmPeIOcc3FkwApJ/JMlcbu8A6viJ9/lTZ5+5KjykbSD6QwJ+WgmYP8AX5qo20WlyNfhuuWcaosXPNusbKKiCywA1EjqWF6ntgL22EnEdWW4Vx5gLABSIbUTBEZggDJ7RtiDioeM4viRb1jh1tqZ6tOtoXSSSHJ0jIzAFVrPL2JL3WPmAEw6axPZGDdzjPb5pqFCXHStsf8AMOOtmzaRY/DAmLR0H8udSgE6DMsPfOZqTmfH22tW0XRcKlS5W3pZhgxIXTqhYJJ3HyQc7xXJTJ1hrUNpI9SKYDREmOkyIJx94ku8jCDoDE9RW4LkSFIyBAzBB07kEGn1QusfY75hwHCl2Y6FWBcPRq6iq6bahGBJJxpEBS3YClqaUQrdnpYMtgg6iYAU3XgaQqkiBDfypzybihwnnOyHzlSLbPc1MGIOIwHnWHP8OjGc1VfhF4eH4lfNus2vyGlVAYOS1/A6ixDC2O0k4IrJyzRKfgUJxJt3BeQBIcXVGDABMacCQPYROn6Uy4FbtkPxMG5w5f8AHTpkavzp8w28AzhhBrnMuccRxFohh0gKzMtvcrNsFyMKoMgLsNKgYppZ5tbfhTw4taXdicW/MBZtO6scNuoI2BUgSTT8UO6IeAewL5uBRfvXWItvdhLFpD0oTJOdMEmJXYQeqoOa8VbY6eGXQvrGvBUqJAQljghdQnJ1RmABd8LcvU3iNUaVXQNeltb+pR+bFsOPMUQuG7ZZcZe4K2XVbQR7bOdN1G0bdSlVMdtKBjCn2BBo7JPBLdmV4Dmn/qVDArcMZwC7A61IPyVAA27YzWm5/wAGOm9bg27yyo0aApACtADSTPUSQIJEzNK+fcNYFpTacFgxu2mBPmIuYS4GABggZ91bbUNXfNN2wz2kJa6oUKoyHclHXO2mHM+wBpyV00U800TWratGsHSVIESSGyVUhsqW7AFQTEHcVBwguPPlqusKW6UUdMx06h1Ant2PttSbguNu8G+ztZjNp8MEYdsbfIwYEjEhvb5/ZsvKssOAymAraWEOrEowYSpUq3dRnvV5Wh9fWS//AMAe6F86/at6VZgpdCyqsMxhD0juTn5zWc8R8iuAKy3PNVgSNLsyMFMHTP5gd1/TOKYyoE24KGc6gVM5AEDpI2gyPbFMk5Kz21i4CvSwUnC6yFaNLMNQbSDpkkETBxUuTTtsSk4uz5nXK0PPeUz+ImTEsADJEb5/MO/vvWerRZOuMlJWjtFcrtBQUUUUAFFFFABRRRQAUUVygAooqzwCA3Bq2Esf+0E/6UweMjHlvC6ACQCxgwRiNwP7/WrvMuMtKIEgk6iRgmfyovZQYgneKXcdzmcWxjbUR/QHv8n9BSvWZmZO81CTezBcbk7kO7fHvoba2uN8sZPYbJtvGrbNS3ed6OEti1qDlrgLkyR1aif+ohhnt1HuIV80uDVCTpAGTux7n4Ht8AVSJ7dqqrKjBNKw3PuTW18P2bfCoGuLqvGGjBiA2lc7Nqj05yfY0o5Ny5Fi5dIgFIAYBmk9QUnAKjf6gfIe3eZwIVBbQ+s2xNxkMyNTenE5xtk0m/BnyzvCFfiDmKXEaFW2VKKFt4U5JYn+Ju36145KsoROVdHgmYGBLECYHsNia9eIOXFntpZBMhWgkDTqHTrJjTAI9UYI+/jgOHtftFsIzRqFu4ysSq6p9DMOrM52jse4mkCS6DHikZyHiAxncw0MwjHYQf0ME0LblAtxotKJ1HqCg7AiRmOnHYnpmpxxvkqVsCzcAJK3Htl3OoCAEJCgg4mMnsNqrLdtsVN83C4Yk6YUJI6fLg6dX5p0/mABxNEnaM8HnjrBCi4Xx0gIw62Cel12nSIGw1Q28VY4NP2ri0Jm5r06g0dZRFJt6gUCrPTJIjEknf3y9bd8tZ/dC5PUXLvcuA9CF4jRJnO5wCZFV+Z8B+zXCsAhV1kmBrABYkxJmZ0s0HG0Gs5JN0ti3g0HEcZdvG/ZsvaNuSiJa2jDFkgr0IJUtpaVSNJUEjM8z5bdT0KVdBDo2DBgr3368QdmEE015F4pAul0cFmDagVRb3UFHSzLAbpA2ZcuYkzVm/wfmG69q1C+pbQbTBIB8pSQcBgQuMhRtOIjhivqy14M5yEtspJAuLNolCyIx1Bg6pDka4BCySRgZyqF6494vP4jsCSlsFwVIOq2oA6gBMCJ2JyaXWePawwvWpe0Yd1WZRogvE4BjqWYxvgENeG5oxi5beYfzQVgRc94AGh9xED6QKpqnYNVlaJ+beFAqi7be15LqWWboXCgBQNZl2Y5gDpJ0tEA0h4tbmhbeloDC4/SZI8tUtnRgkaTuN5U/X6HzDi2W0j8GSECpZ1aCwLqsB1uhRF7e24gawwI1Y0ouc8YDxCygW6oAMt1s0nUlwQFtsG1RoEAwcmYqDbQJmXvNcKEXVdh2YtJTWpAXVGxkHSfbYGay122VJB3FbbjNZuPbALLdYXUBBBlZ9AOGMSCBMwCMwKyXNR+M32//kVcTbheWiflPNW4W7qEOvddwQR7HvBj7kVtOWc5tXLPliGWQ2J8xBAUjTIM6QOqWmCDIMj5zQDRKNms+NSyfQGLNLR1LAIJY6VGFMsepZJGcjA2g1meZcvQsQCFbdZxqGwB+Z7/ABUPBeJL1sjIcAz1DPt6hnbGZB7g0y4m/b41TELdAkCACT3AjBBxOkDOdIzQlRkoODszJEb0V7uvMTvsffG0/Pb7VHVM6TtFcrtIAooooAKKKKAOUUUU0MK7RRVAFBooqkhEl15P0Ar3wNotdQATkHIkQMmR3wNq8XkiPYgEfcf3BH2q94dH/qFIwV1NI3GkTInvQl9SHiJvbfJuHFt34kqrgwUsldUkjp0j0mewAgA5ioOYciV7PnWgwtkPKlgW0+nUOwaRlZ6R7mZqS153c9s6ipbqiFB0qZYx7ZMTvUXG83SxYCLLl9MDUZ16etgpXpksUkEExt3bmd+DkSb0Leauz3/J2e7o1kdhEmBP8IU/y2pnzKzYs29KKC2nG8rgguT/ABBtu5xSfhGdb7O2bgUT9Xyf0Aj6CvXF3tTAwSsxJEBgN/5b571piqKliki9Ztg8ICRNy6+g+6rbgsB/iZyPsF9603CeGLdjhzc4oLrkgDWwBJIUKxtgkiJkBSI+SaV+ELK3mseYdCrquM0Dvcd9juxChQM5C4ImmviO6LlwwCqIBatoY6UCgGI2kCYk7DNZtNvBDw6F3OuBuFvOS2Ut3ALltyD0g5U6gx0u7SxU7SsUr8Ucd5oTDSVW3qZ9TOAxJZtIAU7gx7/Sthzri2/Y0VzqK3GtSCTqFtQRqEREwApiPLQgHeshesqZbVbIYmygaQ2Dqe4QO0ro3yUxNKG8hH2KrHJrbgqFbWxUKS2QZKmBEGSJ+BqyYq/bHG8GTbF5dMEG1ddYZSQIKsSBqwQAQekNiAaveHubBLJcqCUPl24BGCxa6NW4J9WfcAYkVV46bjl2GXYkxgSQMf7+M1pm/wALc5XTPXCs9ssHD2pJaJkANAf1SHEspJ7g7mqnMOUPZ4hm4VhhisQAGAMSV9Ok7lYgUzuP5ltAcXEc2lJHTo8tioIUdmHbOZ7YqvzGFAYPq2lgSIzhWUQd5nHyAaBJtZRf4DxErgWeIAtupk236VJIiUuE4+hI+GOI0yAPZuWL7EC6Na3HJIVzEG6SCyLIDeYBAIacM0YPmt2zfAcppIADMAQNQAyGggA+22R71Rs8bcsR+z8WNIzpbEHuNDal+4qUkNRT1g1nNLZRG4e4C1xSjIwETGDIkjUoOklSQy6GBMEnA81uBrzxsDp/y4n9RT5PEzm2Ll20hQPoBR9LKwAaVUk4049u1Z/jPKmbWuO4YAR9CGJIn3/WteNZNeOLi3ZWoiiitHE3Cuo5BBBgjIPsfeuUVDjQFnmV4PcLiOuGMbBiBq3/AMU/rVWu0UAjlFFFSM7RRRSEFFFFAHKKK7TQwoooqkIKKKKsRIb50hZ6QSRgYJ3g7gH22pj4cQG8S2FCnUfZSQCc94NKq1/grlQcqxkAlmdh+S2mJ/7mke+BHuFJ9YkcjqLG/E8602TbUeUIgwxlE06n2/NMA7yTG4rK8kfzuNUkYXUwHsFUlR+sfevHP+YlmZAR1EM8fQaU+g3+sTkVB4d5gLPE23b0zDf9LDSx+wM/asVD6uiIQqL9ju5w58y7GD+HPxKn9Yz+lIL/ADMlSiYQ7+5yTudhn7wKe+IX8s3h+ZlUgz7O6NHvgg/esqKrij2yHHH/AGZ9F8GcE2pAAzRaRiFEmDpYCBv1Oo+sfbSeJOWLbTQj6ryw10GQpDTlTPptjBbuW94qv/4dLaf95AYraFskx1JbE9JMMMrg/qM1FxfNpt3dA1tfcWQ5iCqFnuECenWWT3AB32rN6OZvLKHNOYXL4CoBbe5oQgsSF8oHQzEgBAq6rhA/5aTSDmHCInDqyMWy1lTsCEXqIA3k5nuGHuaZ8VxNy8WdA3SjKrCUU22P414TAOs4H+HR8mlXG8WBZNuCERmdBOAW6QD3J6l+AAfrTiq0WsYLfgnlaPAuNCo5LycEaVcdo3kZ9/mmPMUQv02haTU40hpKmAMkyJlcwIIJAgRSbw08XnzsBcHVGUDGf/btWh5pa/CtOAMh++QQqFie+S8iScSO1W1kUsuxZzPhvJIMhiUZxHb1os5wTvE4zsa8ltLSjaSMzqjM4j5jMV58Q8bptoWyBGB3m6C0TtKrEbYncmq45gLgLLGlnBXfG6wR8DeloKxZTu8SLJ3IR5UiSBkQTj07SDGD7imSJqsT0kAG1ckdWloCk7z8MPasvzjiCzxO3tsc7/yq54f5iVBXcAREAyh9QyDswB+M0nHFmjh9ewo4m0yMUJ9JPfE4yPqAP5VFV7nI/GJGxAI/SP8ASqNdEFizoTtJhRRRTYwoooqWAUUUVLGcortcqRhXa5RSA7RRRSEFcrtcpoZ2u1yiqQgoooq0IK1Q5l+zcEFA/EvKsH2XLMNtixE++kDuaypq5zXjBcuyuFCoigmYCIF/mQT96maukS49qsqEzk5JorlFapUqKG3C3xeteS7BXXNp2MDaDbZj6QRgE4wAaXXeHZDDKVPyI2qKuiiMerxoVH0XwzxaLYVyJY2yq7aVOjSXM91glR3YD4qBXbiHWyz6UUReuGehTlhjOtgADGyqB70o5PdZrNu3b/edeT6bahiS7f5hA7kj76tLyCwvDWF0BhoctEuzNOp3A1Es0ahsAAMjbkcc2zka6tsrcJfHXeuaiotuttZxAU6QVMwCew2Me1ZPmfFKLqrcEJh2CD4OkCTsPr3FaXjuLROHVmPToUnOSSPQPlmx9Ax7Vgr/ABJdy7bsZ/8Ar47fatIRuRfHHNmj5LctveIt6v3bTqHsyx9d63nOeXr+z8OgCi5+zly+uEZBBkzudO0do7kAfNvCbxxIH8Suv306h/Na+j3uEZQpbqUoVDbiBc0nSDsBpMA4qpRzRPIqZ8/8V8aCEQfLfQCQB8GWaftSbg+Pa3IGVbcf6j2NNfGrKeMfTtg7RGolxgbYYYpDVxhccm8EutMn428rNKzELv7gZx9a5wfEm26sOxmoaKpx+tF0qoZc8tAMrAyGWR8ZmD7ETH2rqeG75CQgJuFQo1qD1GFmT0gkxJ96q3rs2bY7guPt0x/Mn9KYcPzq/cNtERWdSsQhLsLZDgMZ9IKyYjY0o31FBUqZGnhbiCurSoHUSTcQaQpdS7S3Sk22Go4JHyJj43w7fsoHuIFBbR61Jks6iQDIBNpwDsdJpsnPuLtgWjZ/O0jTclywdymG9MXy0DcFTkb1uZ+KeI4myQ6qVFwOzBWjUzXHXdiqk6myAGYKJJijJRV4jwzfVtITzDLqfLOuGt6Q6nTsRqX66hE1Xs8kvuQFs3GJiAEJmVRh+ouIf+9femY8Z3QxIt2QGY3WSH0m4XR/MM3C0hrawAdONsmbnAePWUr51pLgUo3TKlntCyEZzq7LYUdMDcwZqWMSXfD3EA/unPpyo1DrRbgEjHpYT7d688PyW42rVptaGFs+a2ga2mEz3wTnAjJGKf3PEnGWl6rCqCEJby7i4ti1bGplcREKpnPXGJWFQ55cBd3s22W5c80BrbC2LlsflCkAgBwCpkZEipAg4Pw9eu2xcRQU8zyZ1AQ+nXkTgR32nFQtyW+N7Nz06/QfTnP0wf0NMOTc74mwF8pAQTebKEh9VtBcmCAQoRXx6SAasv444oqzQgBgSA+LgDw468NDsdPpz6cVIxfd8K8StrzTaYLGrbqC/idRXcD8J/0qIeHuJ/5F3ABPQcA6snH+Fv8AK3savX/Gd5gBotKAS2FbLN5+pjLnc33MDG0AARU/G+LOJuWs2kFsB0lbbBR5i30IksQP/wAi5HzHYRSAzl20VYqwKspIIIgggwQR2M0VLzDjDeuvdeNVxi5jAljOATtRSEQUUUUAcrtFFUhhRRRVkhRRRVoAoooqgCu1yiqQjbeFrOnhw20kkmASWOsW1z7gHJ239gbXG3xbsksYHcxODH3zAoorkZy7l/THcz5m18jsi4Vfb5Pu3zVKK5RXTxrFnVrBZ5fxflXUuD8jBo9wDkfpivrPEc3Z7YS2xVWRAcAh19c7AqJhoyeognpFFFZ8uzDl8HyjmnF+bee4JhmMTvAws/YCqkUUVrHRvoKK5RTA6Ku8r49bbPqUlLiNbaCAwDRkEiJBA7ZEjE0UUmMfWPG6rbW2LJKpGhvM64VEQAnTkHSSRtlI9AmS749XQqrYIAAVgbkh1C3V0NKSVm73OwooqaQEd3x10sEtMpbVnzBI1JxChRCDoRrwKjt5e+QRX5x4rS/Ye0LOgtc82dcgEtcYiNIiQ8GI9NcoqaAtjxsgJPlO2s6nJuKrtF2zdAdkQeZHlEa26zq3xUx/8Ql/5BMSRNwHJWwDgpEMbJLA76o7GSioGJuWc/W1aRSjM9rztBDAKRfQI2sFScAEiD3Htljc8cqzS9jUCzswLjqBuXLiLOjGksg+iRicFFJjO3PHshYshWhNRBWDpayXABQwreV6TIlzvmZU8b22bQ1trdp2XzDrLyowwYaZYlSwHsSOwrlFSIy3MeL8269zTGokheyrsqj4CgD7UUUUAf/Z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0122" name="Picture 10" descr="http://www.okstate.edu/ag/asnr/hortla/needham/Images/aglanema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0"/>
            <a:ext cx="3505200" cy="2336800"/>
          </a:xfrm>
          <a:prstGeom prst="rect">
            <a:avLst/>
          </a:prstGeom>
          <a:noFill/>
        </p:spPr>
      </p:pic>
      <p:pic>
        <p:nvPicPr>
          <p:cNvPr id="90124" name="Picture 12" descr="http://www.cvetik.by/data/images/aglaonema-silver-queen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0300" y="1447800"/>
            <a:ext cx="2743200" cy="365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Gerbera </a:t>
            </a:r>
            <a:r>
              <a:rPr lang="en-US" dirty="0" err="1" smtClean="0"/>
              <a:t>jamesonii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Transvaal Daisy</a:t>
            </a:r>
            <a:endParaRPr lang="en-US" dirty="0"/>
          </a:p>
        </p:txBody>
      </p:sp>
      <p:pic>
        <p:nvPicPr>
          <p:cNvPr id="62466" name="Picture 2" descr="http://0.tqn.com/d/gardening/1/0/s/J/GerberDaisy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581400"/>
            <a:ext cx="3655611" cy="2743200"/>
          </a:xfrm>
          <a:prstGeom prst="rect">
            <a:avLst/>
          </a:prstGeom>
          <a:noFill/>
        </p:spPr>
      </p:pic>
      <p:pic>
        <p:nvPicPr>
          <p:cNvPr id="62468" name="Picture 4" descr="http://cdn.calyxflowers.com/Images/Floral-Library/finalMedium/GerberaCF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3733800"/>
            <a:ext cx="3333750" cy="2781300"/>
          </a:xfrm>
          <a:prstGeom prst="rect">
            <a:avLst/>
          </a:prstGeom>
          <a:noFill/>
        </p:spPr>
      </p:pic>
      <p:pic>
        <p:nvPicPr>
          <p:cNvPr id="62470" name="Picture 6" descr="http://cdn.calyxflowers.com/Images/Floral-Library/finalMedium/GerberaFP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8400" y="838200"/>
            <a:ext cx="2524179" cy="2590800"/>
          </a:xfrm>
          <a:prstGeom prst="rect">
            <a:avLst/>
          </a:prstGeom>
          <a:noFill/>
        </p:spPr>
      </p:pic>
      <p:pic>
        <p:nvPicPr>
          <p:cNvPr id="62472" name="Picture 8" descr="http://www.desert-tropicals.com/Plants/Asteraceae/Gerbera_jamesonii2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3400" y="762000"/>
            <a:ext cx="2133600" cy="2439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6" name="Picture 6" descr="http://2.bp.blogspot.com/-hUoWIkY4StY/T2M9rdcGm0I/AAAAAAAAIlk/x2hHtbuycvk/s1600/daylilypeachwebcc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3581400"/>
            <a:ext cx="4724400" cy="314065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Gladiolus x </a:t>
            </a:r>
            <a:r>
              <a:rPr lang="en-US" dirty="0" err="1" smtClean="0"/>
              <a:t>hortulanus</a:t>
            </a:r>
            <a:r>
              <a:rPr lang="en-US" dirty="0" smtClean="0"/>
              <a:t> cv. </a:t>
            </a:r>
            <a:br>
              <a:rPr lang="en-US" dirty="0" smtClean="0"/>
            </a:br>
            <a:r>
              <a:rPr lang="en-US" dirty="0" smtClean="0"/>
              <a:t>Garden </a:t>
            </a:r>
            <a:r>
              <a:rPr lang="en-US" dirty="0" err="1" smtClean="0"/>
              <a:t>Gladiulus</a:t>
            </a:r>
            <a:endParaRPr lang="en-US" dirty="0"/>
          </a:p>
        </p:txBody>
      </p:sp>
      <p:pic>
        <p:nvPicPr>
          <p:cNvPr id="61442" name="Picture 2" descr="http://farm1.staticflickr.com/95/217064588_28eb59344a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371600"/>
            <a:ext cx="2362200" cy="3149601"/>
          </a:xfrm>
          <a:prstGeom prst="rect">
            <a:avLst/>
          </a:prstGeom>
          <a:noFill/>
        </p:spPr>
      </p:pic>
      <p:pic>
        <p:nvPicPr>
          <p:cNvPr id="61444" name="Picture 4" descr="http://3.bp.blogspot.com/-3ZXUkSkPekE/T13t4NGK4oI/AAAAAAAAIk0/BmpgyPGSe50/s1600/gladfarmwebcc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12281" y="914400"/>
            <a:ext cx="2331719" cy="350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Gypsophila </a:t>
            </a:r>
            <a:r>
              <a:rPr lang="en-US" dirty="0" err="1" smtClean="0"/>
              <a:t>elegans</a:t>
            </a:r>
            <a:r>
              <a:rPr lang="en-US" dirty="0" smtClean="0"/>
              <a:t>’ cv.</a:t>
            </a:r>
            <a:br>
              <a:rPr lang="en-US" dirty="0" smtClean="0"/>
            </a:br>
            <a:r>
              <a:rPr lang="en-US" dirty="0" smtClean="0"/>
              <a:t>Baby’s Breath</a:t>
            </a:r>
            <a:endParaRPr lang="en-US" dirty="0"/>
          </a:p>
        </p:txBody>
      </p:sp>
      <p:pic>
        <p:nvPicPr>
          <p:cNvPr id="60418" name="Picture 2" descr="http://www.okstate.edu/ag/asnr/hortla/needham/Images/bbrethfl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4648200"/>
            <a:ext cx="3048000" cy="2032000"/>
          </a:xfrm>
          <a:prstGeom prst="rect">
            <a:avLst/>
          </a:prstGeom>
          <a:noFill/>
        </p:spPr>
      </p:pic>
      <p:pic>
        <p:nvPicPr>
          <p:cNvPr id="60420" name="Picture 4" descr="http://www.plantoftheweek.org/image/gypsophila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914400"/>
            <a:ext cx="2628899" cy="3505200"/>
          </a:xfrm>
          <a:prstGeom prst="rect">
            <a:avLst/>
          </a:prstGeom>
          <a:noFill/>
        </p:spPr>
      </p:pic>
      <p:pic>
        <p:nvPicPr>
          <p:cNvPr id="60422" name="Picture 6" descr="http://farm5.staticflickr.com/4067/4477168439_ff0df54112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2209800"/>
            <a:ext cx="4762500" cy="3171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Hedera</a:t>
            </a:r>
            <a:r>
              <a:rPr lang="en-US" dirty="0" smtClean="0"/>
              <a:t> helix cv. </a:t>
            </a:r>
            <a:br>
              <a:rPr lang="en-US" dirty="0" smtClean="0"/>
            </a:br>
            <a:r>
              <a:rPr lang="en-US" dirty="0" smtClean="0"/>
              <a:t>English Ivy</a:t>
            </a:r>
            <a:endParaRPr lang="en-US" dirty="0"/>
          </a:p>
        </p:txBody>
      </p:sp>
      <p:pic>
        <p:nvPicPr>
          <p:cNvPr id="59394" name="Picture 2" descr="http://www.finegardening.com/CMS/uploadedImages/Images/Gardening/Plants/hederahelix_mg_1_lg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514600"/>
            <a:ext cx="4076700" cy="4076701"/>
          </a:xfrm>
          <a:prstGeom prst="rect">
            <a:avLst/>
          </a:prstGeom>
          <a:noFill/>
        </p:spPr>
      </p:pic>
      <p:pic>
        <p:nvPicPr>
          <p:cNvPr id="59396" name="Picture 4" descr="http://www.nps.gov/plants/alien/fact/img/hehe1a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152400"/>
            <a:ext cx="1905000" cy="2286000"/>
          </a:xfrm>
          <a:prstGeom prst="rect">
            <a:avLst/>
          </a:prstGeom>
          <a:noFill/>
        </p:spPr>
      </p:pic>
      <p:pic>
        <p:nvPicPr>
          <p:cNvPr id="59398" name="Picture 6" descr="http://www.finegardening.com/CMS/uploadedImages/Images/Gardening/Plants/hederahelix_mg_2_lg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1752600"/>
            <a:ext cx="4381500" cy="4381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Hosta</a:t>
            </a:r>
            <a:r>
              <a:rPr lang="en-US" dirty="0" smtClean="0"/>
              <a:t> undulate</a:t>
            </a:r>
            <a:br>
              <a:rPr lang="en-US" dirty="0" smtClean="0"/>
            </a:br>
            <a:r>
              <a:rPr lang="en-US" dirty="0" smtClean="0"/>
              <a:t>Plantain Lily</a:t>
            </a:r>
            <a:endParaRPr lang="en-US" dirty="0"/>
          </a:p>
        </p:txBody>
      </p:sp>
      <p:pic>
        <p:nvPicPr>
          <p:cNvPr id="58370" name="Picture 2" descr="http://www.vanbloem.com/_ccLib/image/plants/DETA-879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914400"/>
            <a:ext cx="2857500" cy="2143125"/>
          </a:xfrm>
          <a:prstGeom prst="rect">
            <a:avLst/>
          </a:prstGeom>
          <a:noFill/>
        </p:spPr>
      </p:pic>
      <p:pic>
        <p:nvPicPr>
          <p:cNvPr id="58372" name="Picture 4" descr="http://www.gardensandplants.com/images/plants/Hosta%20undulata%20Undulata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828800"/>
            <a:ext cx="5384800" cy="4038600"/>
          </a:xfrm>
          <a:prstGeom prst="rect">
            <a:avLst/>
          </a:prstGeom>
          <a:noFill/>
        </p:spPr>
      </p:pic>
      <p:pic>
        <p:nvPicPr>
          <p:cNvPr id="58374" name="Picture 6" descr="http://www.sandysplants.com/_ccLib/image/plants/DETA-1440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3581400"/>
            <a:ext cx="2847975" cy="2847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Hoya </a:t>
            </a:r>
            <a:r>
              <a:rPr lang="en-US" dirty="0" err="1" smtClean="0"/>
              <a:t>carnosa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Wax Plant</a:t>
            </a:r>
            <a:endParaRPr lang="en-US" dirty="0"/>
          </a:p>
        </p:txBody>
      </p:sp>
      <p:pic>
        <p:nvPicPr>
          <p:cNvPr id="57346" name="Picture 2" descr="http://upload.wikimedia.org/wikipedia/commons/thumb/7/72/Hoya_carnosa.jpg/220px-Hoya_carnos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381000"/>
            <a:ext cx="2095500" cy="2038350"/>
          </a:xfrm>
          <a:prstGeom prst="rect">
            <a:avLst/>
          </a:prstGeom>
          <a:noFill/>
        </p:spPr>
      </p:pic>
      <p:pic>
        <p:nvPicPr>
          <p:cNvPr id="57348" name="Picture 4" descr="http://www.gardenworld.in/uploads/products/big/bb894ded90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152400"/>
            <a:ext cx="2133600" cy="2844801"/>
          </a:xfrm>
          <a:prstGeom prst="rect">
            <a:avLst/>
          </a:prstGeom>
          <a:noFill/>
        </p:spPr>
      </p:pic>
      <p:pic>
        <p:nvPicPr>
          <p:cNvPr id="57350" name="Picture 6" descr="http://www.guide-to-houseplants.com/image-files/wax-plant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9400" y="3200400"/>
            <a:ext cx="2381250" cy="2371726"/>
          </a:xfrm>
          <a:prstGeom prst="rect">
            <a:avLst/>
          </a:prstGeom>
          <a:noFill/>
        </p:spPr>
      </p:pic>
      <p:pic>
        <p:nvPicPr>
          <p:cNvPr id="57352" name="Picture 8" descr="http://pics.davesgarden.com/pics/2009/07/10/plantladylin/2ebc6d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19200" y="3048000"/>
            <a:ext cx="5025059" cy="36174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Hyacinthus</a:t>
            </a:r>
            <a:r>
              <a:rPr lang="en-US" dirty="0" smtClean="0"/>
              <a:t> </a:t>
            </a:r>
            <a:r>
              <a:rPr lang="en-US" dirty="0" err="1" smtClean="0"/>
              <a:t>orientalis</a:t>
            </a:r>
            <a:r>
              <a:rPr lang="en-US" dirty="0" smtClean="0"/>
              <a:t> cv.</a:t>
            </a:r>
            <a:br>
              <a:rPr lang="en-US" dirty="0" smtClean="0"/>
            </a:br>
            <a:r>
              <a:rPr lang="en-US" dirty="0" smtClean="0"/>
              <a:t>Hyacinth</a:t>
            </a:r>
            <a:endParaRPr lang="en-US" dirty="0"/>
          </a:p>
        </p:txBody>
      </p:sp>
      <p:pic>
        <p:nvPicPr>
          <p:cNvPr id="56322" name="Picture 2" descr="http://t1.gstatic.com/images?q=tbn:ANd9GcQkQuuemlD9EIrg3rLLWpIDm6DXSqUgFV0Px-hSizG7WKN7gjn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048000"/>
            <a:ext cx="4800600" cy="3135392"/>
          </a:xfrm>
          <a:prstGeom prst="rect">
            <a:avLst/>
          </a:prstGeom>
          <a:noFill/>
        </p:spPr>
      </p:pic>
      <p:pic>
        <p:nvPicPr>
          <p:cNvPr id="56324" name="Picture 4" descr="http://www.growerdirect.com/uploads/files/Flowers%20and%20Pets/gardenhyacinth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3200400"/>
            <a:ext cx="3276600" cy="3324226"/>
          </a:xfrm>
          <a:prstGeom prst="rect">
            <a:avLst/>
          </a:prstGeom>
          <a:noFill/>
        </p:spPr>
      </p:pic>
      <p:pic>
        <p:nvPicPr>
          <p:cNvPr id="56326" name="Picture 6" descr="http://1.bp.blogspot.com/_mHKq61zj08c/SQ3l_O0BIvI/AAAAAAAAGNs/dkAWjqiHp0A/s400/Hyacinthus+orientalis+'City+of+Haarlem'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0" y="990600"/>
            <a:ext cx="2286000" cy="2286000"/>
          </a:xfrm>
          <a:prstGeom prst="rect">
            <a:avLst/>
          </a:prstGeom>
          <a:noFill/>
        </p:spPr>
      </p:pic>
      <p:pic>
        <p:nvPicPr>
          <p:cNvPr id="56328" name="Picture 8" descr="http://farm1.static.flickr.com/37/117577071_992f124f01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8200" y="914400"/>
            <a:ext cx="2540000" cy="190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Hydrangea </a:t>
            </a:r>
            <a:r>
              <a:rPr lang="en-US" sz="3600" dirty="0" err="1" smtClean="0"/>
              <a:t>macraphylla</a:t>
            </a:r>
            <a:r>
              <a:rPr lang="en-US" sz="3600" dirty="0" smtClean="0"/>
              <a:t> </a:t>
            </a:r>
            <a:r>
              <a:rPr lang="en-US" sz="3600" dirty="0" err="1" smtClean="0"/>
              <a:t>macrophylla</a:t>
            </a:r>
            <a:r>
              <a:rPr lang="en-US" sz="3600" dirty="0" smtClean="0"/>
              <a:t> cv.</a:t>
            </a:r>
            <a:br>
              <a:rPr lang="en-US" sz="3600" dirty="0" smtClean="0"/>
            </a:br>
            <a:r>
              <a:rPr lang="en-US" sz="3600" dirty="0" smtClean="0"/>
              <a:t>French (Florist’s) Hydrangea</a:t>
            </a:r>
            <a:endParaRPr lang="en-US" sz="3600" dirty="0"/>
          </a:p>
        </p:txBody>
      </p:sp>
      <p:pic>
        <p:nvPicPr>
          <p:cNvPr id="55298" name="Picture 2" descr="http://www.okstate.edu/ag/asnr/hortla/needham/Images/hydrangea_macrophyll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0"/>
            <a:ext cx="2667000" cy="3935977"/>
          </a:xfrm>
          <a:prstGeom prst="rect">
            <a:avLst/>
          </a:prstGeom>
          <a:noFill/>
        </p:spPr>
      </p:pic>
      <p:pic>
        <p:nvPicPr>
          <p:cNvPr id="55300" name="Picture 4" descr="http://farm4.staticflickr.com/3345/3275180500_215f4fa89e_m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3962400"/>
            <a:ext cx="2286000" cy="1714500"/>
          </a:xfrm>
          <a:prstGeom prst="rect">
            <a:avLst/>
          </a:prstGeom>
          <a:noFill/>
        </p:spPr>
      </p:pic>
      <p:pic>
        <p:nvPicPr>
          <p:cNvPr id="55302" name="Picture 6" descr="http://farm3.static.flickr.com/2671/4236855819_30eea1a460_m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0" y="1447800"/>
            <a:ext cx="2286000" cy="1714500"/>
          </a:xfrm>
          <a:prstGeom prst="rect">
            <a:avLst/>
          </a:prstGeom>
          <a:noFill/>
        </p:spPr>
      </p:pic>
      <p:pic>
        <p:nvPicPr>
          <p:cNvPr id="55304" name="Picture 8" descr="http://1.bp.blogspot.com/_VAbdC3cvG7g/SoagZFac-BI/AAAAAAAAFhE/XeJLSzuv1bY/s400/hydgmerrittpinkwebcc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0400" y="1905000"/>
            <a:ext cx="2787015" cy="4191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Iris x </a:t>
            </a:r>
            <a:r>
              <a:rPr lang="en-US" dirty="0" err="1" smtClean="0"/>
              <a:t>xiphium</a:t>
            </a:r>
            <a:r>
              <a:rPr lang="en-US" dirty="0" smtClean="0"/>
              <a:t> cv.</a:t>
            </a:r>
            <a:br>
              <a:rPr lang="en-US" dirty="0" smtClean="0"/>
            </a:br>
            <a:r>
              <a:rPr lang="en-US" dirty="0" smtClean="0"/>
              <a:t>Dutch Iris</a:t>
            </a:r>
            <a:endParaRPr lang="en-US" dirty="0"/>
          </a:p>
        </p:txBody>
      </p:sp>
      <p:pic>
        <p:nvPicPr>
          <p:cNvPr id="54274" name="Picture 2" descr="http://farm4.staticflickr.com/3664/3512159247_ddea9970ac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209800"/>
            <a:ext cx="4543425" cy="4381501"/>
          </a:xfrm>
          <a:prstGeom prst="rect">
            <a:avLst/>
          </a:prstGeom>
          <a:noFill/>
        </p:spPr>
      </p:pic>
      <p:pic>
        <p:nvPicPr>
          <p:cNvPr id="54276" name="Picture 4" descr="http://img.ehowcdn.com/article-new/ehow/images/a06/bm/6o/dutch-iris-planting-guide-800x800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3657600"/>
            <a:ext cx="3810000" cy="2857500"/>
          </a:xfrm>
          <a:prstGeom prst="rect">
            <a:avLst/>
          </a:prstGeom>
          <a:noFill/>
        </p:spPr>
      </p:pic>
      <p:pic>
        <p:nvPicPr>
          <p:cNvPr id="54278" name="Picture 6" descr="http://www.sunnygardens.com/images/1522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990600"/>
            <a:ext cx="2476500" cy="2476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Kalanchoe</a:t>
            </a:r>
            <a:r>
              <a:rPr lang="en-US" dirty="0" smtClean="0"/>
              <a:t> x </a:t>
            </a:r>
            <a:r>
              <a:rPr lang="en-US" dirty="0" err="1" smtClean="0"/>
              <a:t>blossfeldiana</a:t>
            </a:r>
            <a:r>
              <a:rPr lang="en-US" dirty="0" smtClean="0"/>
              <a:t> cv.</a:t>
            </a:r>
            <a:br>
              <a:rPr lang="en-US" dirty="0" smtClean="0"/>
            </a:br>
            <a:r>
              <a:rPr lang="en-US" dirty="0" err="1" smtClean="0"/>
              <a:t>Kalanchoe</a:t>
            </a:r>
            <a:endParaRPr lang="en-US" dirty="0"/>
          </a:p>
        </p:txBody>
      </p:sp>
      <p:pic>
        <p:nvPicPr>
          <p:cNvPr id="53250" name="Picture 2" descr="http://www.plantoftheweek.org/image/kalanchoeb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143000"/>
            <a:ext cx="2843253" cy="2133600"/>
          </a:xfrm>
          <a:prstGeom prst="rect">
            <a:avLst/>
          </a:prstGeom>
          <a:noFill/>
        </p:spPr>
      </p:pic>
      <p:pic>
        <p:nvPicPr>
          <p:cNvPr id="53252" name="Picture 4" descr="http://toptropicals.com/pics/garden/m1/raznozvet2/Kalanchoe_blossfeldiana7436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990600"/>
            <a:ext cx="3048000" cy="2287244"/>
          </a:xfrm>
          <a:prstGeom prst="rect">
            <a:avLst/>
          </a:prstGeom>
          <a:noFill/>
        </p:spPr>
      </p:pic>
      <p:pic>
        <p:nvPicPr>
          <p:cNvPr id="53254" name="Picture 6" descr="http://bp2.blogger.com/_eaKbvlcIK10/R9-rxFP1OWI/AAAAAAAABG8/A3gY2s0ZDr0/s400/kalanchoe+blossfeldiana+orange+doubled+(own)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5400" y="3581400"/>
            <a:ext cx="3810000" cy="2857500"/>
          </a:xfrm>
          <a:prstGeom prst="rect">
            <a:avLst/>
          </a:prstGeom>
          <a:noFill/>
        </p:spPr>
      </p:pic>
      <p:pic>
        <p:nvPicPr>
          <p:cNvPr id="53256" name="Picture 8" descr="http://toptropicals.com/pics/garden/m1/raznozvet2/Kalanchoe_blossfeldiana7389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0" y="3581400"/>
            <a:ext cx="3757156" cy="281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4" name="Picture 6" descr="http://www.lni.wa.gov/Safety/Research/Dermatitis/EdMat/PhytoSlides/36to40/images/Alstroemeri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1447800"/>
            <a:ext cx="2895600" cy="43815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Alstroemeria</a:t>
            </a:r>
            <a:r>
              <a:rPr lang="en-US" dirty="0" smtClean="0"/>
              <a:t> </a:t>
            </a:r>
            <a:r>
              <a:rPr lang="en-US" dirty="0" err="1" smtClean="0"/>
              <a:t>aurantiaca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Peruvian Lily</a:t>
            </a:r>
            <a:endParaRPr lang="en-US" dirty="0"/>
          </a:p>
        </p:txBody>
      </p:sp>
      <p:pic>
        <p:nvPicPr>
          <p:cNvPr id="89090" name="Picture 2" descr="http://www.theflowerexpert.com/media/images/mostpopularflowers/morepopularflowers/alstroemeria/alstro.jpg.pagespeed.ce.dpljwLV2m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600200"/>
            <a:ext cx="3124200" cy="2355955"/>
          </a:xfrm>
          <a:prstGeom prst="rect">
            <a:avLst/>
          </a:prstGeom>
          <a:noFill/>
        </p:spPr>
      </p:pic>
      <p:pic>
        <p:nvPicPr>
          <p:cNvPr id="89092" name="Picture 4" descr="http://t2.gstatic.com/images?q=tbn:ANd9GcT9pzgseX44c8dAlAA-b-_Z8VYOGxGzwXhNTzTCEzEdt9z0b52h8A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71800" y="4038600"/>
            <a:ext cx="3113431" cy="266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Liatris</a:t>
            </a:r>
            <a:r>
              <a:rPr lang="en-US" dirty="0" smtClean="0"/>
              <a:t> </a:t>
            </a:r>
            <a:r>
              <a:rPr lang="en-US" dirty="0" err="1" smtClean="0"/>
              <a:t>spicta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Liatris</a:t>
            </a:r>
            <a:endParaRPr lang="en-US" dirty="0"/>
          </a:p>
        </p:txBody>
      </p:sp>
      <p:pic>
        <p:nvPicPr>
          <p:cNvPr id="52226" name="Picture 2" descr="http://t2.gstatic.com/images?q=tbn:ANd9GcSakGrTb_-6uzBK4bmv0BRUf5McpyCPt9rAaKUBCNH9FtiFcW41-Q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381000"/>
            <a:ext cx="2667000" cy="2907157"/>
          </a:xfrm>
          <a:prstGeom prst="rect">
            <a:avLst/>
          </a:prstGeom>
          <a:noFill/>
        </p:spPr>
      </p:pic>
      <p:pic>
        <p:nvPicPr>
          <p:cNvPr id="52228" name="Picture 4" descr="http://www.finegardening.com/CMS/uploadedimages/Images/Gardening/Plants/Liatris_spicata_Kobold_lg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3429000"/>
            <a:ext cx="3200399" cy="3200400"/>
          </a:xfrm>
          <a:prstGeom prst="rect">
            <a:avLst/>
          </a:prstGeom>
          <a:noFill/>
        </p:spPr>
      </p:pic>
      <p:pic>
        <p:nvPicPr>
          <p:cNvPr id="52230" name="Picture 6" descr="http://t2.gstatic.com/images?q=tbn:ANd9GcQSpXDmJGGbMRLV02z3hYQ0IMmcV_uYuqSg-mD9Pt0zKxpucDOj6A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" y="1524000"/>
            <a:ext cx="2924175" cy="4381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Lilium</a:t>
            </a:r>
            <a:r>
              <a:rPr lang="en-US" dirty="0" smtClean="0"/>
              <a:t> x </a:t>
            </a:r>
            <a:r>
              <a:rPr lang="en-US" dirty="0" err="1" smtClean="0"/>
              <a:t>hybridium</a:t>
            </a:r>
            <a:r>
              <a:rPr lang="en-US" dirty="0" smtClean="0"/>
              <a:t> cv.</a:t>
            </a:r>
            <a:br>
              <a:rPr lang="en-US" dirty="0" smtClean="0"/>
            </a:br>
            <a:r>
              <a:rPr lang="en-US" dirty="0" smtClean="0"/>
              <a:t>Hybrid (Garden) Lily</a:t>
            </a:r>
            <a:endParaRPr lang="en-US" dirty="0"/>
          </a:p>
        </p:txBody>
      </p:sp>
      <p:pic>
        <p:nvPicPr>
          <p:cNvPr id="51202" name="Picture 2" descr="http://farm4.staticflickr.com/3198/3056603081_c71c2e1b2c_m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4038600"/>
            <a:ext cx="1914525" cy="2286001"/>
          </a:xfrm>
          <a:prstGeom prst="rect">
            <a:avLst/>
          </a:prstGeom>
          <a:noFill/>
        </p:spPr>
      </p:pic>
      <p:pic>
        <p:nvPicPr>
          <p:cNvPr id="51204" name="Picture 4" descr="http://1.bp.blogspot.com/_VAbdC3cvG7g/TErJ9_HFbLI/AAAAAAAAGyE/LnCwJVPVM6Y/s1600/orientallilygrp10webcc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3048000"/>
            <a:ext cx="5029200" cy="3352801"/>
          </a:xfrm>
          <a:prstGeom prst="rect">
            <a:avLst/>
          </a:prstGeom>
          <a:noFill/>
        </p:spPr>
      </p:pic>
      <p:pic>
        <p:nvPicPr>
          <p:cNvPr id="51206" name="Picture 6" descr="http://cindydyer.files.wordpress.com/2011/05/eyeliner-lily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10400" y="228600"/>
            <a:ext cx="1600200" cy="2405529"/>
          </a:xfrm>
          <a:prstGeom prst="rect">
            <a:avLst/>
          </a:prstGeom>
          <a:noFill/>
        </p:spPr>
      </p:pic>
      <p:pic>
        <p:nvPicPr>
          <p:cNvPr id="51208" name="Picture 8" descr="http://www.plantoftheweek.org/image/hippeastrum4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" y="1447800"/>
            <a:ext cx="2819400" cy="2115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Limonium</a:t>
            </a:r>
            <a:r>
              <a:rPr lang="en-US" dirty="0" smtClean="0"/>
              <a:t> </a:t>
            </a:r>
            <a:r>
              <a:rPr lang="en-US" dirty="0" err="1" smtClean="0"/>
              <a:t>sinuatum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Statice</a:t>
            </a:r>
            <a:endParaRPr lang="en-US" dirty="0"/>
          </a:p>
        </p:txBody>
      </p:sp>
      <p:pic>
        <p:nvPicPr>
          <p:cNvPr id="50178" name="Picture 2" descr="http://www.thegardenhelper.com/psd/limonium_sinuatum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733800"/>
            <a:ext cx="3657600" cy="2744692"/>
          </a:xfrm>
          <a:prstGeom prst="rect">
            <a:avLst/>
          </a:prstGeom>
          <a:noFill/>
        </p:spPr>
      </p:pic>
      <p:pic>
        <p:nvPicPr>
          <p:cNvPr id="50180" name="Picture 4" descr="http://www.kenbowles.net/SDwildflowers/FamilyIndexes/Plumbaginaceae/StaticeX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352800"/>
            <a:ext cx="3886200" cy="2916235"/>
          </a:xfrm>
          <a:prstGeom prst="rect">
            <a:avLst/>
          </a:prstGeom>
          <a:noFill/>
        </p:spPr>
      </p:pic>
      <p:pic>
        <p:nvPicPr>
          <p:cNvPr id="50182" name="Picture 6" descr="http://www.druidlabs.com/hbr/images/large/statice_lg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990600"/>
            <a:ext cx="2133600" cy="1909448"/>
          </a:xfrm>
          <a:prstGeom prst="rect">
            <a:avLst/>
          </a:prstGeom>
          <a:noFill/>
        </p:spPr>
      </p:pic>
      <p:pic>
        <p:nvPicPr>
          <p:cNvPr id="50184" name="Picture 8" descr="http://www.robsplants.com/images/portrait/LimoniumSinuatum080730b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90600" y="990600"/>
            <a:ext cx="2438399" cy="243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Matthiola</a:t>
            </a:r>
            <a:r>
              <a:rPr lang="en-US" dirty="0" smtClean="0"/>
              <a:t> </a:t>
            </a:r>
            <a:r>
              <a:rPr lang="en-US" dirty="0" err="1" smtClean="0"/>
              <a:t>incana</a:t>
            </a:r>
            <a:r>
              <a:rPr lang="en-US" dirty="0" smtClean="0"/>
              <a:t> cv.</a:t>
            </a:r>
            <a:br>
              <a:rPr lang="en-US" dirty="0" smtClean="0"/>
            </a:br>
            <a:r>
              <a:rPr lang="en-US" dirty="0" smtClean="0"/>
              <a:t>Flowering Stock</a:t>
            </a:r>
            <a:endParaRPr lang="en-US" dirty="0"/>
          </a:p>
        </p:txBody>
      </p:sp>
      <p:pic>
        <p:nvPicPr>
          <p:cNvPr id="49154" name="Picture 2" descr="http://upload.wikimedia.org/wikipedia/commons/thumb/6/61/2006-12-01Matthiola05.jpg/220px-2006-12-01Matthiola05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457200"/>
            <a:ext cx="2095500" cy="1571626"/>
          </a:xfrm>
          <a:prstGeom prst="rect">
            <a:avLst/>
          </a:prstGeom>
          <a:noFill/>
        </p:spPr>
      </p:pic>
      <p:pic>
        <p:nvPicPr>
          <p:cNvPr id="49156" name="Picture 4" descr="http://www.taipei-expopark.tw/public/Data/18269574953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2514600"/>
            <a:ext cx="2686049" cy="3581400"/>
          </a:xfrm>
          <a:prstGeom prst="rect">
            <a:avLst/>
          </a:prstGeom>
          <a:noFill/>
        </p:spPr>
      </p:pic>
      <p:pic>
        <p:nvPicPr>
          <p:cNvPr id="49160" name="Picture 8" descr="http://imgc.classistatic.com/cps/blnc/130208/174r1/67369n6_20.jpe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71800" y="2362200"/>
            <a:ext cx="2743200" cy="2554397"/>
          </a:xfrm>
          <a:prstGeom prst="rect">
            <a:avLst/>
          </a:prstGeom>
          <a:noFill/>
        </p:spPr>
      </p:pic>
      <p:pic>
        <p:nvPicPr>
          <p:cNvPr id="49162" name="Picture 10" descr="http://farm3.staticflickr.com/2696/4118323901_8abb9a6757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" y="1981200"/>
            <a:ext cx="2590800" cy="40536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Monstera</a:t>
            </a:r>
            <a:r>
              <a:rPr lang="en-US" dirty="0" smtClean="0"/>
              <a:t> </a:t>
            </a:r>
            <a:r>
              <a:rPr lang="en-US" dirty="0" err="1" smtClean="0"/>
              <a:t>deliciosa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Cutleaf</a:t>
            </a:r>
            <a:r>
              <a:rPr lang="en-US" dirty="0" smtClean="0"/>
              <a:t> “</a:t>
            </a:r>
            <a:r>
              <a:rPr lang="en-US" dirty="0" err="1" smtClean="0"/>
              <a:t>Philendron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48130" name="Picture 2" descr="http://www.okstate.edu/ag/asnr/hortla/needham/Images/philo_cutleaf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600200"/>
            <a:ext cx="2666999" cy="2133600"/>
          </a:xfrm>
          <a:prstGeom prst="rect">
            <a:avLst/>
          </a:prstGeom>
          <a:noFill/>
        </p:spPr>
      </p:pic>
      <p:pic>
        <p:nvPicPr>
          <p:cNvPr id="48132" name="Picture 4" descr="http://okawvetclinic.com/sites/site-2547/images/Poisonous%20plants/ceriman%20-%20monstera%20deliciosa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1905000"/>
            <a:ext cx="3933825" cy="4558085"/>
          </a:xfrm>
          <a:prstGeom prst="rect">
            <a:avLst/>
          </a:prstGeom>
          <a:noFill/>
        </p:spPr>
      </p:pic>
      <p:pic>
        <p:nvPicPr>
          <p:cNvPr id="48134" name="Picture 6" descr="http://www.floridata.com/ref/m/images/mons_de3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3886200"/>
            <a:ext cx="2857500" cy="266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Narcissus pseudo-narcissus cv.</a:t>
            </a:r>
            <a:br>
              <a:rPr lang="en-US" dirty="0" smtClean="0"/>
            </a:br>
            <a:r>
              <a:rPr lang="en-US" dirty="0" smtClean="0"/>
              <a:t>Daffodil</a:t>
            </a:r>
            <a:endParaRPr lang="en-US" dirty="0"/>
          </a:p>
        </p:txBody>
      </p:sp>
      <p:pic>
        <p:nvPicPr>
          <p:cNvPr id="47106" name="Picture 2" descr="http://erick.dronnet.free.fr/belles_fleurs_de_france/images/narcissus_pseudonarcissus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3200400"/>
            <a:ext cx="3143250" cy="3238501"/>
          </a:xfrm>
          <a:prstGeom prst="rect">
            <a:avLst/>
          </a:prstGeom>
          <a:noFill/>
        </p:spPr>
      </p:pic>
      <p:pic>
        <p:nvPicPr>
          <p:cNvPr id="47108" name="Picture 4" descr="http://farm5.staticflickr.com/4063/4422930913_50c9dc7dd3_m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838200"/>
            <a:ext cx="2286000" cy="1628776"/>
          </a:xfrm>
          <a:prstGeom prst="rect">
            <a:avLst/>
          </a:prstGeom>
          <a:noFill/>
        </p:spPr>
      </p:pic>
      <p:pic>
        <p:nvPicPr>
          <p:cNvPr id="47110" name="Picture 6" descr="http://t3.gstatic.com/images?q=tbn:ANd9GcR-5V4ks_urZxZ7WITTHnVvg6VG6zcjwD_8tiIUtPqhBx4BnURi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" y="2514600"/>
            <a:ext cx="3686754" cy="3962400"/>
          </a:xfrm>
          <a:prstGeom prst="rect">
            <a:avLst/>
          </a:prstGeom>
          <a:noFill/>
        </p:spPr>
      </p:pic>
      <p:pic>
        <p:nvPicPr>
          <p:cNvPr id="47112" name="Picture 8" descr="http://t2.gstatic.com/images?q=tbn:ANd9GcR-28hDqmKm_vN6hyqhK9sgsNyQ__lSHtM5fYs0kJWoNs6uUR7lWQ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96000" y="1066800"/>
            <a:ext cx="2628898" cy="17525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Nephrolepis</a:t>
            </a:r>
            <a:r>
              <a:rPr lang="en-US" dirty="0" smtClean="0"/>
              <a:t> </a:t>
            </a:r>
            <a:r>
              <a:rPr lang="en-US" dirty="0" err="1" smtClean="0"/>
              <a:t>exaltata</a:t>
            </a:r>
            <a:r>
              <a:rPr lang="en-US" dirty="0" smtClean="0"/>
              <a:t> cv.</a:t>
            </a:r>
            <a:br>
              <a:rPr lang="en-US" dirty="0" smtClean="0"/>
            </a:br>
            <a:r>
              <a:rPr lang="en-US" dirty="0" smtClean="0"/>
              <a:t>Boston Fern</a:t>
            </a:r>
            <a:endParaRPr lang="en-US" dirty="0"/>
          </a:p>
        </p:txBody>
      </p:sp>
      <p:pic>
        <p:nvPicPr>
          <p:cNvPr id="46082" name="Picture 2" descr="http://cf.ydcdn.net/1.0.0.28/images/main/A4bosto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371600"/>
            <a:ext cx="2962275" cy="2581276"/>
          </a:xfrm>
          <a:prstGeom prst="rect">
            <a:avLst/>
          </a:prstGeom>
          <a:noFill/>
        </p:spPr>
      </p:pic>
      <p:pic>
        <p:nvPicPr>
          <p:cNvPr id="46084" name="Picture 4" descr="http://www.okstate.edu/ag/asnr/hortla/needham/Images/fernbstn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1676400"/>
            <a:ext cx="3028950" cy="2038350"/>
          </a:xfrm>
          <a:prstGeom prst="rect">
            <a:avLst/>
          </a:prstGeom>
          <a:noFill/>
        </p:spPr>
      </p:pic>
      <p:pic>
        <p:nvPicPr>
          <p:cNvPr id="46086" name="Picture 6" descr="http://images.yourdictionary.com/images/definitions/lg/boston-fern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4038600"/>
            <a:ext cx="3600450" cy="2381250"/>
          </a:xfrm>
          <a:prstGeom prst="rect">
            <a:avLst/>
          </a:prstGeom>
          <a:noFill/>
        </p:spPr>
      </p:pic>
      <p:pic>
        <p:nvPicPr>
          <p:cNvPr id="46088" name="Picture 8" descr="http://www.growing-life.com/shop/figure-75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9600" y="3733800"/>
            <a:ext cx="2590800" cy="2733295"/>
          </a:xfrm>
          <a:prstGeom prst="rect">
            <a:avLst/>
          </a:prstGeom>
          <a:noFill/>
        </p:spPr>
      </p:pic>
      <p:pic>
        <p:nvPicPr>
          <p:cNvPr id="46090" name="Picture 10" descr="http://4.bp.blogspot.com/-x972h4iofIY/Tm-nf92rjTI/AAAAAAAALnM/MoBBQ5IMQxY/s400/nephrolepis%2Bexaltata%2B%2528pepperomia%2529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1000" y="1066800"/>
            <a:ext cx="2372695" cy="198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Opuntia</a:t>
            </a:r>
            <a:r>
              <a:rPr lang="en-US" dirty="0" smtClean="0"/>
              <a:t> tribe cv.</a:t>
            </a:r>
            <a:br>
              <a:rPr lang="en-US" dirty="0" smtClean="0"/>
            </a:br>
            <a:r>
              <a:rPr lang="en-US" dirty="0" smtClean="0"/>
              <a:t>Cactus</a:t>
            </a:r>
            <a:endParaRPr lang="en-US" dirty="0"/>
          </a:p>
        </p:txBody>
      </p:sp>
      <p:pic>
        <p:nvPicPr>
          <p:cNvPr id="45058" name="Picture 2" descr="http://t0.gstatic.com/images?q=tbn:ANd9GcQwbArnPMF2JnzgaGlhhP0wSBClXAT0XL_DXwWDK7V42JZkKzou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2743200"/>
            <a:ext cx="4366425" cy="3276600"/>
          </a:xfrm>
          <a:prstGeom prst="rect">
            <a:avLst/>
          </a:prstGeom>
          <a:noFill/>
        </p:spPr>
      </p:pic>
      <p:pic>
        <p:nvPicPr>
          <p:cNvPr id="45060" name="Picture 4" descr="http://upload.wikimedia.org/wikipedia/commons/thumb/0/0b/Opuntia_ovata_2.jpg/220px-Opuntia_ovata_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533400"/>
            <a:ext cx="2095500" cy="1590675"/>
          </a:xfrm>
          <a:prstGeom prst="rect">
            <a:avLst/>
          </a:prstGeom>
          <a:noFill/>
        </p:spPr>
      </p:pic>
      <p:pic>
        <p:nvPicPr>
          <p:cNvPr id="45062" name="Picture 6" descr="http://1.bp.blogspot.com/-8_acmUILhho/TrjrIJ077XI/AAAAAAAAZhc/ee29Uk0nUF8/s320/102_2485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1600200"/>
            <a:ext cx="3429000" cy="4253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Pelargonium x </a:t>
            </a:r>
            <a:r>
              <a:rPr lang="en-US" dirty="0" err="1" smtClean="0"/>
              <a:t>hortorum</a:t>
            </a:r>
            <a:r>
              <a:rPr lang="en-US" dirty="0" smtClean="0"/>
              <a:t> cv.</a:t>
            </a:r>
            <a:br>
              <a:rPr lang="en-US" dirty="0" smtClean="0"/>
            </a:br>
            <a:r>
              <a:rPr lang="en-US" dirty="0" smtClean="0"/>
              <a:t>Zonal Geranium</a:t>
            </a:r>
            <a:endParaRPr lang="en-US" dirty="0"/>
          </a:p>
        </p:txBody>
      </p:sp>
      <p:pic>
        <p:nvPicPr>
          <p:cNvPr id="44034" name="Picture 2" descr="http://www.okstate.edu/ag/asnr/hortla/needham/Images/geranium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3657600"/>
            <a:ext cx="4114800" cy="2743200"/>
          </a:xfrm>
          <a:prstGeom prst="rect">
            <a:avLst/>
          </a:prstGeom>
          <a:noFill/>
        </p:spPr>
      </p:pic>
      <p:pic>
        <p:nvPicPr>
          <p:cNvPr id="44036" name="Picture 4" descr="http://2.bp.blogspot.com/_VAbdC3cvG7g/SwlFUE0GRkI/AAAAAAAAF6M/zHXW1V-Sl4U/s1600/geraniumpinkorgnywebcc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1676400"/>
            <a:ext cx="2286000" cy="1519670"/>
          </a:xfrm>
          <a:prstGeom prst="rect">
            <a:avLst/>
          </a:prstGeom>
          <a:noFill/>
        </p:spPr>
      </p:pic>
      <p:pic>
        <p:nvPicPr>
          <p:cNvPr id="44038" name="Picture 6" descr="http://farm4.staticflickr.com/3281/3066522457_d5fa94d598_z.jpg?zz=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0800" y="990600"/>
            <a:ext cx="2438400" cy="2438401"/>
          </a:xfrm>
          <a:prstGeom prst="rect">
            <a:avLst/>
          </a:prstGeom>
          <a:noFill/>
        </p:spPr>
      </p:pic>
      <p:pic>
        <p:nvPicPr>
          <p:cNvPr id="44040" name="Picture 8" descr="http://farm3.staticflickr.com/2399/2279063219_4e30e0a580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1000" y="1524000"/>
            <a:ext cx="3200400" cy="5003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Pelargonium </a:t>
            </a:r>
            <a:r>
              <a:rPr lang="en-US" dirty="0" err="1" smtClean="0"/>
              <a:t>peltatum</a:t>
            </a:r>
            <a:r>
              <a:rPr lang="en-US" dirty="0" smtClean="0"/>
              <a:t> cv.</a:t>
            </a:r>
            <a:br>
              <a:rPr lang="en-US" dirty="0" smtClean="0"/>
            </a:br>
            <a:r>
              <a:rPr lang="en-US" dirty="0" smtClean="0"/>
              <a:t>Ivy Geranium</a:t>
            </a:r>
            <a:endParaRPr lang="en-US" dirty="0"/>
          </a:p>
        </p:txBody>
      </p:sp>
      <p:pic>
        <p:nvPicPr>
          <p:cNvPr id="43010" name="Picture 2" descr="http://bp0.blogger.com/_VAbdC3cvG7g/SGmOJ-T-wUI/AAAAAAAACjA/Kl85z-Uuh_s/s400/redivygeraniumwebcc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191000"/>
            <a:ext cx="3810000" cy="2533651"/>
          </a:xfrm>
          <a:prstGeom prst="rect">
            <a:avLst/>
          </a:prstGeom>
          <a:noFill/>
        </p:spPr>
      </p:pic>
      <p:pic>
        <p:nvPicPr>
          <p:cNvPr id="43012" name="Picture 4" descr="http://4.bp.blogspot.com/_VAbdC3cvG7g/SOCktMuhE8I/AAAAAAAADBY/vmA4EUZrz5I/s400/ivyleaf108webcc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524000"/>
            <a:ext cx="3810000" cy="2533651"/>
          </a:xfrm>
          <a:prstGeom prst="rect">
            <a:avLst/>
          </a:prstGeom>
          <a:noFill/>
        </p:spPr>
      </p:pic>
      <p:pic>
        <p:nvPicPr>
          <p:cNvPr id="43014" name="Picture 6" descr="http://img.auctiva.com/imgdata/3/1/7/0/7/2/webimg/419430936_o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1981200"/>
            <a:ext cx="3810000" cy="381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70" name="Picture 6" descr="http://www.infoflora.com/imagenes_productos/3374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752600"/>
            <a:ext cx="3200400" cy="43815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Anthirrhinum</a:t>
            </a:r>
            <a:r>
              <a:rPr lang="en-US" dirty="0" smtClean="0"/>
              <a:t> </a:t>
            </a:r>
            <a:r>
              <a:rPr lang="en-US" dirty="0" err="1" smtClean="0"/>
              <a:t>majus</a:t>
            </a:r>
            <a:r>
              <a:rPr lang="en-US" dirty="0" smtClean="0"/>
              <a:t> cv.</a:t>
            </a:r>
            <a:br>
              <a:rPr lang="en-US" dirty="0" smtClean="0"/>
            </a:br>
            <a:r>
              <a:rPr lang="en-US" dirty="0" smtClean="0"/>
              <a:t>Snapdragon</a:t>
            </a:r>
            <a:endParaRPr lang="en-US" dirty="0"/>
          </a:p>
        </p:txBody>
      </p:sp>
      <p:pic>
        <p:nvPicPr>
          <p:cNvPr id="88066" name="Picture 2" descr="http://www.plantoftheweek.org/image/antirrhinumm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209800"/>
            <a:ext cx="3286125" cy="4381501"/>
          </a:xfrm>
          <a:prstGeom prst="rect">
            <a:avLst/>
          </a:prstGeom>
          <a:noFill/>
        </p:spPr>
      </p:pic>
      <p:pic>
        <p:nvPicPr>
          <p:cNvPr id="88068" name="Picture 4" descr="http://www.infoflora.com/imagenes_productos/3375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0" y="2286000"/>
            <a:ext cx="3286125" cy="4381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Peperomia</a:t>
            </a:r>
            <a:r>
              <a:rPr lang="en-US" dirty="0" smtClean="0"/>
              <a:t> </a:t>
            </a:r>
            <a:r>
              <a:rPr lang="en-US" dirty="0" err="1" smtClean="0"/>
              <a:t>caperata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Emerald Ripple </a:t>
            </a:r>
            <a:r>
              <a:rPr lang="en-US" dirty="0" err="1" smtClean="0"/>
              <a:t>Peperomia</a:t>
            </a:r>
            <a:endParaRPr lang="en-US" dirty="0"/>
          </a:p>
        </p:txBody>
      </p:sp>
      <p:pic>
        <p:nvPicPr>
          <p:cNvPr id="41986" name="Picture 2" descr="http://www.onlineplantguide.com/Image%20Library/P/12524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962400"/>
            <a:ext cx="3352800" cy="2515968"/>
          </a:xfrm>
          <a:prstGeom prst="rect">
            <a:avLst/>
          </a:prstGeom>
          <a:noFill/>
        </p:spPr>
      </p:pic>
      <p:pic>
        <p:nvPicPr>
          <p:cNvPr id="41988" name="Picture 4" descr="http://cdn0.doleaf.com/assets/859/Emerald_Ripple_Peperomia_Full_thumb_650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2057400"/>
            <a:ext cx="4983810" cy="3733800"/>
          </a:xfrm>
          <a:prstGeom prst="rect">
            <a:avLst/>
          </a:prstGeom>
          <a:noFill/>
        </p:spPr>
      </p:pic>
      <p:pic>
        <p:nvPicPr>
          <p:cNvPr id="41990" name="Picture 6" descr="http://pics.davesgarden.com/pics/2004/06/01/halifax_bluenos/8542c2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1371600"/>
            <a:ext cx="3352800" cy="25159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Petunia x hybrid cv.</a:t>
            </a:r>
            <a:br>
              <a:rPr lang="en-US" dirty="0" smtClean="0"/>
            </a:br>
            <a:r>
              <a:rPr lang="en-US" dirty="0" smtClean="0"/>
              <a:t>Common Garden Petunia</a:t>
            </a:r>
            <a:endParaRPr lang="en-US" dirty="0"/>
          </a:p>
        </p:txBody>
      </p:sp>
      <p:pic>
        <p:nvPicPr>
          <p:cNvPr id="40962" name="Picture 2" descr="http://farm1.staticflickr.com/125/357116359_d667d08246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752600"/>
            <a:ext cx="2946400" cy="2209800"/>
          </a:xfrm>
          <a:prstGeom prst="rect">
            <a:avLst/>
          </a:prstGeom>
          <a:noFill/>
        </p:spPr>
      </p:pic>
      <p:pic>
        <p:nvPicPr>
          <p:cNvPr id="40964" name="Picture 4" descr="http://farm5.staticflickr.com/4154/4832040583_26b1c57982_m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4267200"/>
            <a:ext cx="2286000" cy="2219326"/>
          </a:xfrm>
          <a:prstGeom prst="rect">
            <a:avLst/>
          </a:prstGeom>
          <a:noFill/>
        </p:spPr>
      </p:pic>
      <p:pic>
        <p:nvPicPr>
          <p:cNvPr id="40966" name="Picture 6" descr="http://t0.gstatic.com/images?q=tbn:ANd9GcSo9svp72Ka8H-jVTd0rFOCOuGcarua4s9RSidfH445mai4NW79UQ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9400" y="4267200"/>
            <a:ext cx="2381250" cy="2381250"/>
          </a:xfrm>
          <a:prstGeom prst="rect">
            <a:avLst/>
          </a:prstGeom>
          <a:noFill/>
        </p:spPr>
      </p:pic>
      <p:pic>
        <p:nvPicPr>
          <p:cNvPr id="40968" name="Picture 8" descr="https://seedratings.s3.amazonaws.com/images/full/dd7f8347e810e9408e5d36170e28f061fa20c610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" y="3657600"/>
            <a:ext cx="2381250" cy="2381250"/>
          </a:xfrm>
          <a:prstGeom prst="rect">
            <a:avLst/>
          </a:prstGeom>
          <a:noFill/>
        </p:spPr>
      </p:pic>
      <p:pic>
        <p:nvPicPr>
          <p:cNvPr id="40970" name="Picture 10" descr="https://seedratings.s3.amazonaws.com/images/full/252f2fa5adf229c2a03e23aa909d1c5c53f6dff3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52600" y="1447800"/>
            <a:ext cx="2057400" cy="205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Phalaenopsis</a:t>
            </a:r>
            <a:r>
              <a:rPr lang="en-US" dirty="0" smtClean="0"/>
              <a:t> cv.</a:t>
            </a:r>
            <a:br>
              <a:rPr lang="en-US" dirty="0" smtClean="0"/>
            </a:br>
            <a:r>
              <a:rPr lang="en-US" dirty="0" err="1" smtClean="0"/>
              <a:t>Phalaenopsis</a:t>
            </a:r>
            <a:r>
              <a:rPr lang="en-US" dirty="0" smtClean="0"/>
              <a:t> (Butterfly) Orchid</a:t>
            </a:r>
            <a:endParaRPr lang="en-US" dirty="0"/>
          </a:p>
        </p:txBody>
      </p:sp>
      <p:pic>
        <p:nvPicPr>
          <p:cNvPr id="39938" name="Picture 2" descr="http://1.bp.blogspot.com/-KDnuz0-I6kM/TmyitMWmIGI/AAAAAAAAH8Q/kdY3qIqp4Uk/s1600/orchidphal1011webcc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600200"/>
            <a:ext cx="2751015" cy="1828800"/>
          </a:xfrm>
          <a:prstGeom prst="rect">
            <a:avLst/>
          </a:prstGeom>
          <a:noFill/>
        </p:spPr>
      </p:pic>
      <p:pic>
        <p:nvPicPr>
          <p:cNvPr id="39940" name="Picture 4" descr="http://t1.gstatic.com/images?q=tbn:ANd9GcQVvSM7vC0Nv5weNWoDWjhua4bXSmN7Ef1GmSsUc8zAZZvHXrTAt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1524000"/>
            <a:ext cx="2438400" cy="2028749"/>
          </a:xfrm>
          <a:prstGeom prst="rect">
            <a:avLst/>
          </a:prstGeom>
          <a:noFill/>
        </p:spPr>
      </p:pic>
      <p:pic>
        <p:nvPicPr>
          <p:cNvPr id="39942" name="Picture 6" descr="http://www.typowriters.com/gardening/Orchids/Phalaenopsis_Stephanie_Ann_orchid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886200"/>
            <a:ext cx="4191000" cy="2324101"/>
          </a:xfrm>
          <a:prstGeom prst="rect">
            <a:avLst/>
          </a:prstGeom>
          <a:noFill/>
        </p:spPr>
      </p:pic>
      <p:pic>
        <p:nvPicPr>
          <p:cNvPr id="39944" name="Picture 8" descr="http://ivynettle.files.wordpress.com/2010/02/100_7346s-phalaenopsis-cv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19600" y="3733800"/>
            <a:ext cx="4419600" cy="2946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Philodendron </a:t>
            </a:r>
            <a:r>
              <a:rPr lang="en-US" dirty="0" err="1" smtClean="0"/>
              <a:t>oxycardium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Heartleaf Philodendron</a:t>
            </a:r>
            <a:endParaRPr lang="en-US" dirty="0"/>
          </a:p>
        </p:txBody>
      </p:sp>
      <p:pic>
        <p:nvPicPr>
          <p:cNvPr id="38914" name="Picture 2" descr="http://www.plantoftheweek.org/image/philo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905000"/>
            <a:ext cx="4191000" cy="3144960"/>
          </a:xfrm>
          <a:prstGeom prst="rect">
            <a:avLst/>
          </a:prstGeom>
          <a:noFill/>
        </p:spPr>
      </p:pic>
      <p:pic>
        <p:nvPicPr>
          <p:cNvPr id="38918" name="Picture 6" descr="http://4.bp.blogspot.com/_eaKbvlcIK10/SbuZ6xlnEYI/AAAAAAAAEkg/3YDGuZiK7EY/s400/philodendron+hederaceum+(own)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2743200"/>
            <a:ext cx="3657600" cy="2743200"/>
          </a:xfrm>
          <a:prstGeom prst="rect">
            <a:avLst/>
          </a:prstGeom>
          <a:noFill/>
        </p:spPr>
      </p:pic>
      <p:sp>
        <p:nvSpPr>
          <p:cNvPr id="38920" name="AutoShape 8" descr="data:image/jpeg;base64,/9j/4AAQSkZJRgABAQAAAQABAAD/2wCEAAkGBhQSERQUEhQUFRQUFRQWFhQXFBQUFRUUFBYVFRQUFBQXHCYeFxkkGRQVHy8gIycpLCwsFR4xNTAqNSYrLCkBCQoKDgwOGg8PGikcHCQpKSksKSwsKSwsKSkpKSkpKSwpKSksLCksLCwpKSwsKSksKSwsKSwsLCkpKSwpLCwpLP/AABEIAQoAvgMBIgACEQEDEQH/xAAcAAABBQEBAQAAAAAAAAAAAAADAgQFBgcBAAj/xABDEAACAQIDBAcFBQYFBAMBAAABAgADEQQhMQUSQVEGImFxgZGhE0JSscEHFBUy0SNicpLh8DOCorLCNENTcxZj8ST/xAAZAQADAQEBAAAAAAAAAAAAAAAAAQIDBAX/xAAjEQACAgICAgMAAwAAAAAAAAAAAQIRAyESMQRBIjJRE0Jx/9oADAMBAAIRAxEAPwBZwiHRhPfcOTDzje06CZkwDfh7TowbDhBrUMPTrnnAA1Ck3KSmHoHlGdDENzkthse45eIEaA6tHsnfZxw21d1SXCADUnqgd5vlIbbHS5fZBqBonrEM17hbC9iDoT9ISkorYrJQKecUtZx7x85D4Xp/hCgNQOrW626rMoPMEDTjJTA7fwdfKnVBPwnJv5TYnwgpxfTC0HGMfmD3gRTYwgXZVsNToPOG9lTOjjxBEzLpttp6td6KP+xpNu5HJ6g/M3bY5DuvxhOXFWBf6G2KFQ2XcYjgrgnyh96mfiHrMa2fjmoVFdDcqb9h5g9hGU2HB0/a00qKDu1FVh3ML/0k458gQT2SHR/MERQwV9GU+MG2FI4SgfaJ0y9iGw9E/tCLVGHuA+4P3iNeQ7dNGBHfaH0x32OFw5uL7rsue+17bi21F/M9mtj6CdBThE9rWX/+hxnfP2Sn3B+9zPh3wv2b9DCN3F1x1jnRU+6OFUjn8PnymlJiHHvH5xJADNOGpEhdeMYbZ6U08Km/XK/urYF2PJRx79JXUo4vaYvWvhMHl+yTKtWB+JjoO/LsOsG/QWOtqdOwH9jhE+819LLnTQ82fj4ZdsY4HoG9a9THVSzsDu00sEpk8TcWY9nzlv2ZsnD4dAlGn7NezMntZtWPfHoprwbzi432BivSTo7Wwz2qdZT+SoPykcv3T2SArJNy2zUV74dESvUYZofyUxwes3u9gHWPDnM+6VdAamFRHVg6sQp0UhyCeJzXI2z4Tlnjp2uiePssP3xOKidFen8J840OFblE+yblOksfg0jzEWtGmfe9JGhTyhEYxATGHwq3/MJNYXAqR+df5hKzh6klcOt5SAgenuJ/aLRB6qAM9jkWYdUeAz/zSnYBgKhJAPVJ58R9JI7Vrb7O3xO58Lm3oBInB1P23fceYnnTlylZj7LRszansKyvfqN1XHDd594OfnLP0i2RhRSariEVVH/cA3WudLEfmJ4DOUTVWBjXa+3q2IWktRiVoqFprwGVt882IAF+AHfNIZOKaasqLH2G6V1qbbtOo3st7qiqFqOF4XP0v5SMqYffJJqZkk9YWBJNycu+NSloRjlfsk237GGOxqm7dRvgcVIYemkv/RLbqrhqVI1gjoCChbd95rW3rA5W0maVKpGYJBGhBsfMTS9i4VKuCoGpTFR2S7MzkMd5mK57pv1d3UzTFyT0UhfTPpw+DodV71agIS4BsONTw4dvcZnnQHo2cZXOIrjfo02uwa59rU13SeI4t4DjFbS2phDUZKlJ1AZgGW1RQASM1axHgTLlsxK2FoItJKbUdVFij9ck5g572ehF5ssvuSZbg0XM7QW3WQADiDYAfSVTb32j0EJpYam1au1lQDOnvG41GbWyyGt9ZBY6vWxdYUqtQUKRIuWJAvcDdIA17Tl2ya6L9FFNU1EUslFiKbcS2hYEcLcNOsI1l5fUhoL0d6IAsMTj6ntcS2YUi9OlyAGhI8hw5y4JSW2Trrzt85CdIdoDCUGq1Bpko03nP5V/vgDMb2tt2riKheo1zwHuqOAUcJUpKGkJuujcNpbVo4dgtaqiMwuFJuSOdhc2jcCtiANwNRokX37ftain4B/21PxHPsEw+ttirUN3ck2C3OpCiwBPHKaJ9l/SZzvYZmNlG9Sz0A/MndnceMlTuVMXIveC2elJd1F3Rqdbk8WYnNj2mUL7YMYd3D0gTYl6h8AFHzbzmkLi27D3gTMvtnJ3sM9gBu1Fy5gqfrNJ/Upj/wC+tzMUMcf7EKdnD4l8xOfhh5jzEQzi4zsHlCJiAfdET+GNOjAPygA8oMvwyWw2JQe4fA/0kPhsK3IyYw+CbLKMDLXN0kRTazhv3h6f0k1iKe6ainVXdfJiPpIepTyPfPKumc5I4l+ra/Eqe4f0yjcJlfjCVHvuHmtz8voYN2lmq6BNUynm/JfkJwLYRdIdUjv+UqPYDGs2s1TbWOXA4VEa4qex3UUa7yoF3jxAB49ky1f8TlYk/wAov9IPFY9qhZ6rtVquQDUdizAAjLXS2WfhNoSpOuzXEk5JPojX6z5m92zJ4knifGWHHYTF4tlUs1RaYAFj1FCgDeJ0ByzZiO+QOz6pGIpbpClaitvHMBgd65B1At6TT6HTdK1WmmJYOg47op0i/Aug1HafKaOSjSHmmroR0Z2FVKgVKhq0xkS3WX+Gkx62XO9uw6yWODrYTrUGLU9TTJNu23I9o9ZaU2gLD9mluFrgW7Ir73TOtPyP9JTwrvp/pCf6ZZ9onSL7wlBFZt0bzMpOYfJQD3C/nKOwmgdPdiDfvSRjvZgAEkHllKa3R/E23jQqhRmSUYWA11Ewtt7Ja2R6rLZ9m5tj6XEWqX7txpVbZmXf7K9nmpiy2X7OmxzNs2sg+ZjW5IhmuE0+0eUzH7Sdr0cSEo07sKbli+gvYiw5/wBI/wCmfSfNqFJshlUcH/SDKDiK+VhKy5t8Ymll43zOhzJDfo/vek9u0eZ8puMZLWMPTxB5mHFKl8XpFrhafx+hiAXh8S3MyWw+Pq8HbzjLC4RL/nEncNgKdv8AFT+YS0BmHSGgVxNa/vtv9+/1ifO8gXTXvmhfaHsUKKddWVh/hvukG3vIT/qHlKIwznk5lxm0YS7AM1gvYo+t/W89SbOIr5Duy88x9YKi+cuLs0XQeprEB7XEcvR3hfSN6tGUADB4Fqr1d0E7qEnuJF/S8ZYiiA6og0C34kta31NhHi12p3Kki7C4BsGAtYHmLky3bM2fRoNUrM63pjd9rkAtRrqGHK2du6UpG8U0kxv0Y6B0VR3xTKKrA7qM26Kd+fHf+XnKzVplSUIF1JBIIIJHEEZEd0m6m0MCgtSDYhxa5LMEF+bEZ+HnA/8Ayhh/h0aCdu4WPmx+kUm2/kZzceiydF+lG5QFOpTrVGQ2TcTeuvAFmIAtpJP8axdQ2pYMr21H/wCKj6yv9EekVapikWo91beG6AqrfdJBsoHKaMBOnE5Tj2KLTWiB2fgsSxYuymqpG/TA/JcXQdmWcc1cESbsGHPiCeOclaS7l93q7xLNbK7HVjzMqnSvY2IVmxWFdw1r1UVj1re+F0Y21FoSg4q+xncb0MwTZiiA3Eq7rnzC3t6SGRUwFKstIsalUqASACiC9xca6xtgvtDqiy1qa1B8Q/Zv6DdPkIw23tH2tQsAQNADqBMHkXaJbTRH16l8o3qCwhDlBtpMV2SX40zynNw8o+O0/wB1fKe/Eh8C+s9I0GOmsZYjarZikpY9mkXtHF+0a56tMflQat+8x4DkOUiMXt0jqp6f3nMJzFY5GMxqm+7lyv8AQteTOz+loFJzWUiolrJ/5L5Dd+vZnK7S2PWqDfqvuDgCesf8vDxiVxz0ksGK9bOxzNu0TLnKIrH+K6QV6wIb2aofc7NRp9TBU0pEdfdB+JG/4kkGFpbRaoOpiKiN/wCxgP5Tl8oCvtvF0T1qrsvBr5GTLe3sWvYwxmFsSFs4I1XiPoZH4fCVFOaMf8pMt+F2/UqoVFV1YjIhyM+GkrWK25ilbOvXuCRb2r8MjleRVBqIZN8CxWp/IYJsJVOlNz/lIHrOJ0gqm2/XrLfnVqlf91x6wGNrOcnZm/iYt8zHTQ7Qqrhd3/EZVzva+83kv1jDaOIG4Qt7cb6seZ9cu2OaqXCnkLfORm02sneflHjVyQOcnUfQrYydVjzPyH9Y7M5synaknbcnx/8A2FZIZHc2ZS7JnoS1sfQNr2e9uYCtNn+/p/4/9Uy37MdjtWxZYDKlTYnvbqr8z5TVDsd+U6/HXxLh0c+90vgbzEXRr0ibAOPKI/CX+ExVLZjg6GdBZm/T7opTRxiKF9xj+0S1grcGXsPoe+Uqq1zNV+0FTTwhuLbzATKWnnZoqMtEtCGMSwynZ1tJiiTRTs9+UYbYoslM5WLEKPHX0Bj38VqfEfOQ3SfaTsiAkkbx/wBp/WehN1FmpD4muT1QTD0KaUBvtnU4Dgv9YxoVAM+PCDq17m5nHfslhq9aq5DWNuB4RXsWcBRmc4OntZwCoNl4z1LGlSDDQDUFkYg3BGskaePLLutmJ7aDiqoe1mGR7RGVKLoSCYWpuP2fSC2oL1D2m/pF1M56rTz8B/WJCl0ReMW/kIalVuiA8rA9oP5Sfr/YRXzsBrnlHNDZ7miQUYWNxdTNe0SmFoL1SO8f36yD2u1yqjl6mWXArdM/zCwPPI5HylZc7+Iy0Bv4LmPlFg+zf4Uu7JvDL+zy9029P6RT07+NorBLdGHaJI7KxWHpV6ZxLWRCGZBcsbZhd0A2v2zJLkyOzQOhexfu+HBYWepZm7Bbqr5fOWEMeZ8402b9oGz65Cow3jorHcJ7AGAv4SZOLo/A3mJ6kKSpGyGXtm+JvMwlDEPvDrt/MY5+9Ufgf0naeIo3/K/p+soClfaVWdsMoLEgOMiZmFQTX/tDpU3wjbu9vKwOgtrMhqzg8j7EyBzlXSLAziaonMuyDRzsk8x5iRHSfZDCgXyO4wbUaHqn5jyjg1zEvVuCDoQQe45GelJWmjYqB0HdG9TWPa9AoxQ8OPMcD5WjRlznmrTJQ9wdFSLHzjfEU87RKMYSpLvQMTSqWiQM5xRFGTYkTPRbYZxeJp0gCRfef+BM288l/wA0H0owYwteslXq7rtYe8wPWXdHLdYZ6SZw+KGy8KatT/qKw6lO9iBqAeQ4t4DhM12htF61RqlVi7sblj8uwdk6o41W+xyQTE7VY5JdF5A5n+JtT8uyMjW7c4ljBgTZRQqJTBbcqKd1mLKcszcr2qTpblE7Ow59tU3syLjLiWOo7x85Hjvkgu0bLYDrEBd6+dhkPEDKTKOnx9gHxm1it6dI2GjONWPEA8F7tYwSlziEAhQDFXFUiQqJLb0c6b1sNZWPtafwMcwP3G4d2kp61YelVmL5J2hW0fQGxcYuLpCpQO8uh5q3FWHAySpbPe+h8phXRrpTUwVUPTJ3TYOlyA68u/kZtuytrmuiVadRijgEZnyPaNJ1YsnJb7NIuz209jtUpupU5giYltLDGm5VhYqSDN3qYl7/AJm8zMz+0LZBWp7XUPqe2R5EbVhJFOAg6sMBlBVBPPXZmaD92p/F6Ge+7U/i9DGOc5cz1DYDt/ZIZQ9M7zLqts2XXLmRnl2mVYi8uAYyO2jsbf69MWbUrwbtHJvQ9+vLmxX8og0V0DOE4ToWxtyOh+RiyuXj/fynLeiWCAk1spaOHpnGYnMLlh6PGvVGhPKmpzJ4keaNj7LRw9aud3D0RdzpvHhTXtP1HOVjbu2HxdXfI3UUbtOmNEQaKBz5zfFD+zF0N9rbYqYmq1Wqd5m8gOCqOAEY7hMcjDxRm/NeibGnsIkiOHMAVvLi7BMEZzezi2WCbWaotBUaOVeNVF4dDIkSwxN5zdnhFiYPRIkPaX77Memi4Zno1w7UmBdAtiyuM2AB4FQcuyUVkvE0KxRgw1UgjvBvHF+0NM3Gv9rGAB/w6/ko+sZbY6cYTEUtz2FWzDJiyZX0My/aygm40NmH8LZj5yy4GmGpISBmi/ITuxQ/kuzHyc7xJNENWp7rEeUFV0kxtPB3XeXhrIWrpPIy43jnxZcJqa5I0P21P4T5zoqU/h9YwFI8or2R5T0DoH4q0/h9YRa1P4fWR4otyhUoNygAnbGxqWIF1G5VGjXybkHH14Sm+yIZlIswuCDwI1E0XB4RidJFdMejbI1OsFsKh3G/it1T4gEf5Zy+Rj1yQmVjpxtHdShgqYCpRUPVtrUr1OsWbuByHbKsFkhtnE+0xFZ+D1HI7r2X0AjEiS5WYt2xJE4jZi8KVjeo1tNYR2OPYPdiDF8IhpuhgngLQ7wM2iUglIRz7LK8bpHdJpnNibBq0IrTtSnxETaZ2mSFUxDrPAwii8noFoeFt6jTPLeXyNx/ulw2RhGbCBgMxTJUcTu3J9AZTgLUB/7H/wBqTReh7t92pMrWNip00NwdewmdOPI4x0N4o5a5eiKoPvKD8QzkFtChusR2yz0MCzJvgqblja9j+ZrZHKRe28IbLcEG/wCsrzFGcVNdo4vHhPHJwkteizjaY+FfKK/Ff3V8ozGBblFjZ78jJPSHX4seQ8hFDbLdn8ojYbMfkYsbKflDQDun0hqLobf5R+k7tHpHVr09yq11BD/lUWKdYG4HZ6xuuyGgNp7PKUKrcqb8eakfWTL6sH0ZoTcxYp5RaJFOPKea5HMNKsZxxVeAtOmCpFIQTONOwbGbooG8QBFtEzVFC1EcIYBYVDIkJjsZiCK52i6Zi6izlunRABoumZ5xlOJL7QyQqi1BO0ufUD/jH3R3pVuNTotTDC9gwYowGueRB9Iz2p1aVMHgg/1Et/ykLs2vauh5Nf0M6sUU0kypNqFr8NLweIVFC3YWva/WyJJzIseMXtDddBYqc+B7DwNjISljweMOawInXPx4taPNh5mROpFnG0m5xf4o/P5Q67DPZ5wi7E7R5ich6wyOOY8TE/em5mSX4OBqw8578OpjVxACN+8GNtqVCaFUf/W3pnJ0YSl8foYLF4ekabgEklHAFuJUgSJ7ixPozCkkRihYWh6S/KNMV8p5MdyOcjmEQRDsIEid0WUCcwRhXiFE3iWDIngItxOUhL9DPLCCJ3Yrck2KxxTMMGjWi0cWvOea2S0JdOEXhaBd1UasQo8TaeIk90H2b7TEhuFIFz36L6/KC3oCzVtn0nXdamrDtHLIZ9wkHi+glFjvUi1M8vzL66SyouQ/viZ607Vo1ooeK6N4mlmo3xzU5+UZHajpk4IPaCJpUbYzDIw6yqc+I75oskkYywRkOlxzDQmKOPc6kyRTZlP4hCDZ1McT5W+cyNiI9uZ7fMl/ZURqflOe2oj3SfGAEUCYtN64PKSYxtMe56zv4mnBF9YqGZ1jsNuVai/CzeVyR6WkTiBcmXDpWoNQVALb6kG3xLYfIrKpWTM5Tx64TaOZqmR7CCKx3USAZZ0RY7GjiJEK4zMQonSnosHU0nKJzhKoiKctdD9BSsJTE4NJxZn2SFNPjCKJ2rbIA3A48ydf08J5BMr0OWtHCJpvQnZXsaBuOs43m7LjqjwHzlQ6H9HmxeJVbdROu54WGg8TNOw1DdaoOW8JvijexxRChOqP74xJWOlTqjugzTnSWA3YLELl4/rHm5BYlMvH9YACBbthN1jzMtdPZCcvWHXZiDgPOFC2U8UG5Qi4NuUuC4VBwHlOhOQHlANlTXZr8jCpsdzwMtIBnd0woCl7c2C/3dyQepZx4ZN6E+Uz+uM5udTDbwKnMEEHuIsZje29nNRqvTbVSR3jgfKeZ5cKmpfplNbIiqn6xpVGckXFx5xnWWYwkQMnWIVYaos8qTqUtF2NawiFENXE5TWap1EpdClnVEXuzoWZ2TZ1YWmkSgl++zPowKtUYisu9SpHqqdHqDS/7o174knJ0gLp9n/RNsNhgWW1SrZ2yzA91fAfOGejapVHa0tLbYbgoHmZXsQ+9VqHne/fadyikqRslRArT6o7ogpHSr1R3QZSMBuUgcVT6viPkY93YDFr1fEfIxgXVNmseEOmx25T3/yBzoEH8x+s4216nxDwUfWMQddinjaGXYvbI5toVD77eg+QgmqudWb+YmAEyNkqNTPfd6I1Zf5hIP2BMWuDPIxBomDWoD3h6n5TOftS2XTfdxFG+VlqCxGXut9PKXNdmseBiq+wDURkZbqwIPcZllx/yQcRSSaMB3R/fKN69P6Sd6RbBfCV3pPwN1PBlOjD++ciaii08aqdMwIuomc6Fyh3SCZcpumMZ4pZxBCYzQRCidMfqWugoWKtPIISnTJIAFycgOJJ0Egkk+jXR6pjK6UaQzbMngqj8zHsE+h9ldGUoUkpJkqADv5k9pOcqXQTow2Do30q1AC5HAcEv2fOWb2LnW58SZ14oUrfZpFEkcJTGrDzEreLQCrVtpnbuIkumz2PCQ+ITdqVAeFxNi0Q6DqjuEQRDIOqO6cKwACVjfFjq+I+RjwrG2MHV8R8jAC8JsQxwmxOZkX+L1Tq5HcAPpOGux1dz4mMWia/C0Gp+k9u0V1Zf5hIP2d+HnnCLhjygLRL/fqA7e4H9Ihtt0xorHwA+sYJs9jwh02Q0B2Ebb3JPM/0gm23UOgUeBP1h02NzMMuyFGpgBUOl2ymxtKxt7RLlGsB3qTyMyXE4YozKwIYEgg6gjWfRf3WkupHmJSPtB6J0q6+2w5Htl1UXtUUf8h6zh8nBy+ceyJR9mNuNYJxl4xzilKnMWIyI5dkblspxIyGeLGkQqw2IFz5Tvs51Q+pa6OLNQ+yfoWrEYzEWCg/sVJHWI1qEchoO3ulV6DdDnx1bMH2KEGo3Pkg7TNxw2xCqhVACgAAaAAaCbYoW7ZUUSJxtFdM+4Xg22yvuqfQRCbH5w6bKXiZ1ljZtrsdAB6yFxD71SoTqRn32EspoUl1I85XsYB7WpbQ5jxAiYyHReqO4ThWGpjqr3CJKwEAIjXGDq+P6x6wjXGDq+I+RgBeaewhxMJ92op+Z1/mEqoqM35mZu9ifnHFOjyEYaLCcdh14g9wJnPxumNFbyA+siaWEY6D0jqnspjwgKxw+3z7qeZ/SBbbNQ6WHh+sPT2MeMcJshRqYDtkW2Nqn3j4ZfKDKs2pJ8SZNGlSXUr4kRDbQorpn3AmAbItMEx4GHTZTHhHTbdQaKfQQNTbrH8qgd9zACp9MvsyOIU1aNlrcV0FT9G7ZjGMwr0nanUUq6mxUixBHOfRjbRqn3rdwAlV6YdCfvo3xlXAyY+8BorfrwnLkwJ7iZyivRi6i5hkpFmCjxJ0AGZJ7ALmPhsSpTqlKilWGRBEc1Ngv9yxNcaK6Ur9h67fJR4zKMaBI2HoDtXDJs+h93VrFSW0BNQEq5Y894HwtJxtuMdEHmTM3+wrECrRr0GOdJ1df4ags3+pP9U1ddnoNfWd6NP8Itto1W427hOBKjalj5yVNakvFfnBPthBoCfC0A2M12WxkXiae7UcHgLekmH2ux/KoHrInFVCzuTqRn32gBS8P0wWlVNHEZJey1Pg7HHFe3UfKysuQIsQRcEZgg6EEaiZP0tP7Ru8wXRLp++EYUqt6mHJ01alfVqd+HNdOVjEijV2WM8cvV8R8jHVDEJVRalJg9NxdWXQ/oRxBzEb40dXxHyMZJcl2ZSp/ndR3kD5zx2phU0bePYCfXSUKkb6yQwwjegdItTdJk9ymT32HyvBN0jqHRVHmZDQ1IRBY+fa1Vvet3ACCZmbUk95JhKKySwyDkICsjEwpPCOKey2PCT1NRyEXAErIensU8Y4TY6jUx1iWsMpDYqs3M+ZjKolPu9JdSB3kRJ2hSXQ+QkEIRVgTaE7bw1DEWJp9caPle3I8xKzjfZ0cFXwlQovtC7qTe7XsVI8RaW2ms5tLBo9ProjW03lDW85lNaslujHPs7oVsLjAyugFa9HNiAxYgqBl1iCAbDzE2dNnu2tz3zB8TVP4tRFzZcRRCi56o31yXlPpePHfHbLV0RFPYx4xzT2Uo1j2NMa5AyJljoX7BF1sO+V/H29q5GhFx/KIt2JOZjer+Zv4fpBiMX6X/4rd5lKrnOXbph/iv3mUfEaxIotf2b7dq0sSlJW/Z1mVXQ5qbm28OTDmJsW2tntTyI45duswvoP/wBbQ/8AYn+4T6V6Ui6C/wAQ+TQEf//Z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2" name="AutoShape 10" descr="data:image/jpeg;base64,/9j/4AAQSkZJRgABAQAAAQABAAD/2wCEAAkGBhQSERQUEhQUFRQUFRQWFhQXFBQUFRUUFBYVFRQUFBQXHCYeFxkkGRQVHy8gIycpLCwsFR4xNTAqNSYrLCkBCQoKDgwOGg8PGikcHCQpKSksKSwsKSwsKSkpKSkpKSwpKSksLCksLCwpKSwsKSksKSwsKSwsLCkpKSwpLCwpLP/AABEIAQoAvgMBIgACEQEDEQH/xAAcAAABBQEBAQAAAAAAAAAAAAADAgQFBgcBAAj/xABDEAACAQIDBAcFBQYFBAMBAAABAgADEQQhMQUSQVEGImFxgZGhE0JSscEHFBUy0SNicpLh8DOCorLCNENTcxZj8ST/xAAZAQADAQEBAAAAAAAAAAAAAAAAAQIDBAX/xAAjEQACAgICAgMAAwAAAAAAAAAAAQIRAyESMQRBIjJRE0Jx/9oADAMBAAIRAxEAPwBZwiHRhPfcOTDzje06CZkwDfh7TowbDhBrUMPTrnnAA1Ck3KSmHoHlGdDENzkthse45eIEaA6tHsnfZxw21d1SXCADUnqgd5vlIbbHS5fZBqBonrEM17hbC9iDoT9ISkorYrJQKecUtZx7x85D4Xp/hCgNQOrW626rMoPMEDTjJTA7fwdfKnVBPwnJv5TYnwgpxfTC0HGMfmD3gRTYwgXZVsNToPOG9lTOjjxBEzLpttp6td6KP+xpNu5HJ6g/M3bY5DuvxhOXFWBf6G2KFQ2XcYjgrgnyh96mfiHrMa2fjmoVFdDcqb9h5g9hGU2HB0/a00qKDu1FVh3ML/0k458gQT2SHR/MERQwV9GU+MG2FI4SgfaJ0y9iGw9E/tCLVGHuA+4P3iNeQ7dNGBHfaH0x32OFw5uL7rsue+17bi21F/M9mtj6CdBThE9rWX/+hxnfP2Sn3B+9zPh3wv2b9DCN3F1x1jnRU+6OFUjn8PnymlJiHHvH5xJADNOGpEhdeMYbZ6U08Km/XK/urYF2PJRx79JXUo4vaYvWvhMHl+yTKtWB+JjoO/LsOsG/QWOtqdOwH9jhE+819LLnTQ82fj4ZdsY4HoG9a9THVSzsDu00sEpk8TcWY9nzlv2ZsnD4dAlGn7NezMntZtWPfHoprwbzi432BivSTo7Wwz2qdZT+SoPykcv3T2SArJNy2zUV74dESvUYZofyUxwes3u9gHWPDnM+6VdAamFRHVg6sQp0UhyCeJzXI2z4Tlnjp2uiePssP3xOKidFen8J840OFblE+yblOksfg0jzEWtGmfe9JGhTyhEYxATGHwq3/MJNYXAqR+df5hKzh6klcOt5SAgenuJ/aLRB6qAM9jkWYdUeAz/zSnYBgKhJAPVJ58R9JI7Vrb7O3xO58Lm3oBInB1P23fceYnnTlylZj7LRszansKyvfqN1XHDd594OfnLP0i2RhRSariEVVH/cA3WudLEfmJ4DOUTVWBjXa+3q2IWktRiVoqFprwGVt882IAF+AHfNIZOKaasqLH2G6V1qbbtOo3st7qiqFqOF4XP0v5SMqYffJJqZkk9YWBJNycu+NSloRjlfsk237GGOxqm7dRvgcVIYemkv/RLbqrhqVI1gjoCChbd95rW3rA5W0maVKpGYJBGhBsfMTS9i4VKuCoGpTFR2S7MzkMd5mK57pv1d3UzTFyT0UhfTPpw+DodV71agIS4BsONTw4dvcZnnQHo2cZXOIrjfo02uwa59rU13SeI4t4DjFbS2phDUZKlJ1AZgGW1RQASM1axHgTLlsxK2FoItJKbUdVFij9ck5g572ehF5ssvuSZbg0XM7QW3WQADiDYAfSVTb32j0EJpYam1au1lQDOnvG41GbWyyGt9ZBY6vWxdYUqtQUKRIuWJAvcDdIA17Tl2ya6L9FFNU1EUslFiKbcS2hYEcLcNOsI1l5fUhoL0d6IAsMTj6ntcS2YUi9OlyAGhI8hw5y4JSW2Trrzt85CdIdoDCUGq1Bpko03nP5V/vgDMb2tt2riKheo1zwHuqOAUcJUpKGkJuujcNpbVo4dgtaqiMwuFJuSOdhc2jcCtiANwNRokX37ftain4B/21PxHPsEw+ttirUN3ck2C3OpCiwBPHKaJ9l/SZzvYZmNlG9Sz0A/MndnceMlTuVMXIveC2elJd1F3Rqdbk8WYnNj2mUL7YMYd3D0gTYl6h8AFHzbzmkLi27D3gTMvtnJ3sM9gBu1Fy5gqfrNJ/Upj/wC+tzMUMcf7EKdnD4l8xOfhh5jzEQzi4zsHlCJiAfdET+GNOjAPygA8oMvwyWw2JQe4fA/0kPhsK3IyYw+CbLKMDLXN0kRTazhv3h6f0k1iKe6ainVXdfJiPpIepTyPfPKumc5I4l+ra/Eqe4f0yjcJlfjCVHvuHmtz8voYN2lmq6BNUynm/JfkJwLYRdIdUjv+UqPYDGs2s1TbWOXA4VEa4qex3UUa7yoF3jxAB49ky1f8TlYk/wAov9IPFY9qhZ6rtVquQDUdizAAjLXS2WfhNoSpOuzXEk5JPojX6z5m92zJ4knifGWHHYTF4tlUs1RaYAFj1FCgDeJ0ByzZiO+QOz6pGIpbpClaitvHMBgd65B1At6TT6HTdK1WmmJYOg47op0i/Aug1HafKaOSjSHmmroR0Z2FVKgVKhq0xkS3WX+Gkx62XO9uw6yWODrYTrUGLU9TTJNu23I9o9ZaU2gLD9mluFrgW7Ir73TOtPyP9JTwrvp/pCf6ZZ9onSL7wlBFZt0bzMpOYfJQD3C/nKOwmgdPdiDfvSRjvZgAEkHllKa3R/E23jQqhRmSUYWA11Ewtt7Ja2R6rLZ9m5tj6XEWqX7txpVbZmXf7K9nmpiy2X7OmxzNs2sg+ZjW5IhmuE0+0eUzH7Sdr0cSEo07sKbli+gvYiw5/wBI/wCmfSfNqFJshlUcH/SDKDiK+VhKy5t8Ymll43zOhzJDfo/vek9u0eZ8puMZLWMPTxB5mHFKl8XpFrhafx+hiAXh8S3MyWw+Pq8HbzjLC4RL/nEncNgKdv8AFT+YS0BmHSGgVxNa/vtv9+/1ifO8gXTXvmhfaHsUKKddWVh/hvukG3vIT/qHlKIwznk5lxm0YS7AM1gvYo+t/W89SbOIr5Duy88x9YKi+cuLs0XQeprEB7XEcvR3hfSN6tGUADB4Fqr1d0E7qEnuJF/S8ZYiiA6og0C34kta31NhHi12p3Kki7C4BsGAtYHmLky3bM2fRoNUrM63pjd9rkAtRrqGHK2du6UpG8U0kxv0Y6B0VR3xTKKrA7qM26Kd+fHf+XnKzVplSUIF1JBIIIJHEEZEd0m6m0MCgtSDYhxa5LMEF+bEZ+HnA/8Ayhh/h0aCdu4WPmx+kUm2/kZzceiydF+lG5QFOpTrVGQ2TcTeuvAFmIAtpJP8axdQ2pYMr21H/wCKj6yv9EekVapikWo91beG6AqrfdJBsoHKaMBOnE5Tj2KLTWiB2fgsSxYuymqpG/TA/JcXQdmWcc1cESbsGHPiCeOclaS7l93q7xLNbK7HVjzMqnSvY2IVmxWFdw1r1UVj1re+F0Y21FoSg4q+xncb0MwTZiiA3Eq7rnzC3t6SGRUwFKstIsalUqASACiC9xca6xtgvtDqiy1qa1B8Q/Zv6DdPkIw23tH2tQsAQNADqBMHkXaJbTRH16l8o3qCwhDlBtpMV2SX40zynNw8o+O0/wB1fKe/Eh8C+s9I0GOmsZYjarZikpY9mkXtHF+0a56tMflQat+8x4DkOUiMXt0jqp6f3nMJzFY5GMxqm+7lyv8AQteTOz+loFJzWUiolrJ/5L5Dd+vZnK7S2PWqDfqvuDgCesf8vDxiVxz0ksGK9bOxzNu0TLnKIrH+K6QV6wIb2aofc7NRp9TBU0pEdfdB+JG/4kkGFpbRaoOpiKiN/wCxgP5Tl8oCvtvF0T1qrsvBr5GTLe3sWvYwxmFsSFs4I1XiPoZH4fCVFOaMf8pMt+F2/UqoVFV1YjIhyM+GkrWK25ilbOvXuCRb2r8MjleRVBqIZN8CxWp/IYJsJVOlNz/lIHrOJ0gqm2/XrLfnVqlf91x6wGNrOcnZm/iYt8zHTQ7Qqrhd3/EZVzva+83kv1jDaOIG4Qt7cb6seZ9cu2OaqXCnkLfORm02sneflHjVyQOcnUfQrYydVjzPyH9Y7M5synaknbcnx/8A2FZIZHc2ZS7JnoS1sfQNr2e9uYCtNn+/p/4/9Uy37MdjtWxZYDKlTYnvbqr8z5TVDsd+U6/HXxLh0c+90vgbzEXRr0ibAOPKI/CX+ExVLZjg6GdBZm/T7opTRxiKF9xj+0S1grcGXsPoe+Uqq1zNV+0FTTwhuLbzATKWnnZoqMtEtCGMSwynZ1tJiiTRTs9+UYbYoslM5WLEKPHX0Bj38VqfEfOQ3SfaTsiAkkbx/wBp/WehN1FmpD4muT1QTD0KaUBvtnU4Dgv9YxoVAM+PCDq17m5nHfslhq9aq5DWNuB4RXsWcBRmc4OntZwCoNl4z1LGlSDDQDUFkYg3BGskaePLLutmJ7aDiqoe1mGR7RGVKLoSCYWpuP2fSC2oL1D2m/pF1M56rTz8B/WJCl0ReMW/kIalVuiA8rA9oP5Sfr/YRXzsBrnlHNDZ7miQUYWNxdTNe0SmFoL1SO8f36yD2u1yqjl6mWXArdM/zCwPPI5HylZc7+Iy0Bv4LmPlFg+zf4Uu7JvDL+zy9029P6RT07+NorBLdGHaJI7KxWHpV6ZxLWRCGZBcsbZhd0A2v2zJLkyOzQOhexfu+HBYWepZm7Bbqr5fOWEMeZ8402b9oGz65Cow3jorHcJ7AGAv4SZOLo/A3mJ6kKSpGyGXtm+JvMwlDEPvDrt/MY5+9Ufgf0naeIo3/K/p+soClfaVWdsMoLEgOMiZmFQTX/tDpU3wjbu9vKwOgtrMhqzg8j7EyBzlXSLAziaonMuyDRzsk8x5iRHSfZDCgXyO4wbUaHqn5jyjg1zEvVuCDoQQe45GelJWmjYqB0HdG9TWPa9AoxQ8OPMcD5WjRlznmrTJQ9wdFSLHzjfEU87RKMYSpLvQMTSqWiQM5xRFGTYkTPRbYZxeJp0gCRfef+BM288l/wA0H0owYwteslXq7rtYe8wPWXdHLdYZ6SZw+KGy8KatT/qKw6lO9iBqAeQ4t4DhM12htF61RqlVi7sblj8uwdk6o41W+xyQTE7VY5JdF5A5n+JtT8uyMjW7c4ljBgTZRQqJTBbcqKd1mLKcszcr2qTpblE7Ow59tU3syLjLiWOo7x85Hjvkgu0bLYDrEBd6+dhkPEDKTKOnx9gHxm1it6dI2GjONWPEA8F7tYwSlziEAhQDFXFUiQqJLb0c6b1sNZWPtafwMcwP3G4d2kp61YelVmL5J2hW0fQGxcYuLpCpQO8uh5q3FWHAySpbPe+h8phXRrpTUwVUPTJ3TYOlyA68u/kZtuytrmuiVadRijgEZnyPaNJ1YsnJb7NIuz209jtUpupU5giYltLDGm5VhYqSDN3qYl7/AJm8zMz+0LZBWp7XUPqe2R5EbVhJFOAg6sMBlBVBPPXZmaD92p/F6Ge+7U/i9DGOc5cz1DYDt/ZIZQ9M7zLqts2XXLmRnl2mVYi8uAYyO2jsbf69MWbUrwbtHJvQ9+vLmxX8og0V0DOE4ToWxtyOh+RiyuXj/fynLeiWCAk1spaOHpnGYnMLlh6PGvVGhPKmpzJ4keaNj7LRw9aud3D0RdzpvHhTXtP1HOVjbu2HxdXfI3UUbtOmNEQaKBz5zfFD+zF0N9rbYqYmq1Wqd5m8gOCqOAEY7hMcjDxRm/NeibGnsIkiOHMAVvLi7BMEZzezi2WCbWaotBUaOVeNVF4dDIkSwxN5zdnhFiYPRIkPaX77Memi4Zno1w7UmBdAtiyuM2AB4FQcuyUVkvE0KxRgw1UgjvBvHF+0NM3Gv9rGAB/w6/ko+sZbY6cYTEUtz2FWzDJiyZX0My/aygm40NmH8LZj5yy4GmGpISBmi/ITuxQ/kuzHyc7xJNENWp7rEeUFV0kxtPB3XeXhrIWrpPIy43jnxZcJqa5I0P21P4T5zoqU/h9YwFI8or2R5T0DoH4q0/h9YRa1P4fWR4otyhUoNygAnbGxqWIF1G5VGjXybkHH14Sm+yIZlIswuCDwI1E0XB4RidJFdMejbI1OsFsKh3G/it1T4gEf5Zy+Rj1yQmVjpxtHdShgqYCpRUPVtrUr1OsWbuByHbKsFkhtnE+0xFZ+D1HI7r2X0AjEiS5WYt2xJE4jZi8KVjeo1tNYR2OPYPdiDF8IhpuhgngLQ7wM2iUglIRz7LK8bpHdJpnNibBq0IrTtSnxETaZ2mSFUxDrPAwii8noFoeFt6jTPLeXyNx/ulw2RhGbCBgMxTJUcTu3J9AZTgLUB/7H/wBqTReh7t92pMrWNip00NwdewmdOPI4x0N4o5a5eiKoPvKD8QzkFtChusR2yz0MCzJvgqblja9j+ZrZHKRe28IbLcEG/wCsrzFGcVNdo4vHhPHJwkteizjaY+FfKK/Ff3V8ozGBblFjZ78jJPSHX4seQ8hFDbLdn8ojYbMfkYsbKflDQDun0hqLobf5R+k7tHpHVr09yq11BD/lUWKdYG4HZ6xuuyGgNp7PKUKrcqb8eakfWTL6sH0ZoTcxYp5RaJFOPKea5HMNKsZxxVeAtOmCpFIQTONOwbGbooG8QBFtEzVFC1EcIYBYVDIkJjsZiCK52i6Zi6izlunRABoumZ5xlOJL7QyQqi1BO0ufUD/jH3R3pVuNTotTDC9gwYowGueRB9Iz2p1aVMHgg/1Et/ykLs2vauh5Nf0M6sUU0kypNqFr8NLweIVFC3YWva/WyJJzIseMXtDddBYqc+B7DwNjISljweMOawInXPx4taPNh5mROpFnG0m5xf4o/P5Q67DPZ5wi7E7R5ich6wyOOY8TE/em5mSX4OBqw8578OpjVxACN+8GNtqVCaFUf/W3pnJ0YSl8foYLF4ekabgEklHAFuJUgSJ7ixPozCkkRihYWh6S/KNMV8p5MdyOcjmEQRDsIEid0WUCcwRhXiFE3iWDIngItxOUhL9DPLCCJ3Yrck2KxxTMMGjWi0cWvOea2S0JdOEXhaBd1UasQo8TaeIk90H2b7TEhuFIFz36L6/KC3oCzVtn0nXdamrDtHLIZ9wkHi+glFjvUi1M8vzL66SyouQ/viZ607Vo1ooeK6N4mlmo3xzU5+UZHajpk4IPaCJpUbYzDIw6yqc+I75oskkYywRkOlxzDQmKOPc6kyRTZlP4hCDZ1McT5W+cyNiI9uZ7fMl/ZURqflOe2oj3SfGAEUCYtN64PKSYxtMe56zv4mnBF9YqGZ1jsNuVai/CzeVyR6WkTiBcmXDpWoNQVALb6kG3xLYfIrKpWTM5Tx64TaOZqmR7CCKx3USAZZ0RY7GjiJEK4zMQonSnosHU0nKJzhKoiKctdD9BSsJTE4NJxZn2SFNPjCKJ2rbIA3A48ydf08J5BMr0OWtHCJpvQnZXsaBuOs43m7LjqjwHzlQ6H9HmxeJVbdROu54WGg8TNOw1DdaoOW8JvijexxRChOqP74xJWOlTqjugzTnSWA3YLELl4/rHm5BYlMvH9YACBbthN1jzMtdPZCcvWHXZiDgPOFC2U8UG5Qi4NuUuC4VBwHlOhOQHlANlTXZr8jCpsdzwMtIBnd0woCl7c2C/3dyQepZx4ZN6E+Uz+uM5udTDbwKnMEEHuIsZje29nNRqvTbVSR3jgfKeZ5cKmpfplNbIiqn6xpVGckXFx5xnWWYwkQMnWIVYaos8qTqUtF2NawiFENXE5TWap1EpdClnVEXuzoWZ2TZ1YWmkSgl++zPowKtUYisu9SpHqqdHqDS/7o174knJ0gLp9n/RNsNhgWW1SrZ2yzA91fAfOGejapVHa0tLbYbgoHmZXsQ+9VqHne/fadyikqRslRArT6o7ogpHSr1R3QZSMBuUgcVT6viPkY93YDFr1fEfIxgXVNmseEOmx25T3/yBzoEH8x+s4216nxDwUfWMQddinjaGXYvbI5toVD77eg+QgmqudWb+YmAEyNkqNTPfd6I1Zf5hIP2BMWuDPIxBomDWoD3h6n5TOftS2XTfdxFG+VlqCxGXut9PKXNdmseBiq+wDURkZbqwIPcZllx/yQcRSSaMB3R/fKN69P6Sd6RbBfCV3pPwN1PBlOjD++ciaii08aqdMwIuomc6Fyh3SCZcpumMZ4pZxBCYzQRCidMfqWugoWKtPIISnTJIAFycgOJJ0Egkk+jXR6pjK6UaQzbMngqj8zHsE+h9ldGUoUkpJkqADv5k9pOcqXQTow2Do30q1AC5HAcEv2fOWb2LnW58SZ14oUrfZpFEkcJTGrDzEreLQCrVtpnbuIkumz2PCQ+ITdqVAeFxNi0Q6DqjuEQRDIOqO6cKwACVjfFjq+I+RjwrG2MHV8R8jAC8JsQxwmxOZkX+L1Tq5HcAPpOGux1dz4mMWia/C0Gp+k9u0V1Zf5hIP2d+HnnCLhjygLRL/fqA7e4H9Ihtt0xorHwA+sYJs9jwh02Q0B2Ebb3JPM/0gm23UOgUeBP1h02NzMMuyFGpgBUOl2ymxtKxt7RLlGsB3qTyMyXE4YozKwIYEgg6gjWfRf3WkupHmJSPtB6J0q6+2w5Htl1UXtUUf8h6zh8nBy+ceyJR9mNuNYJxl4xzilKnMWIyI5dkblspxIyGeLGkQqw2IFz5Tvs51Q+pa6OLNQ+yfoWrEYzEWCg/sVJHWI1qEchoO3ulV6DdDnx1bMH2KEGo3Pkg7TNxw2xCqhVACgAAaAAaCbYoW7ZUUSJxtFdM+4Xg22yvuqfQRCbH5w6bKXiZ1ljZtrsdAB6yFxD71SoTqRn32EspoUl1I85XsYB7WpbQ5jxAiYyHReqO4ThWGpjqr3CJKwEAIjXGDq+P6x6wjXGDq+I+RgBeaewhxMJ92op+Z1/mEqoqM35mZu9ifnHFOjyEYaLCcdh14g9wJnPxumNFbyA+siaWEY6D0jqnspjwgKxw+3z7qeZ/SBbbNQ6WHh+sPT2MeMcJshRqYDtkW2Nqn3j4ZfKDKs2pJ8SZNGlSXUr4kRDbQorpn3AmAbItMEx4GHTZTHhHTbdQaKfQQNTbrH8qgd9zACp9MvsyOIU1aNlrcV0FT9G7ZjGMwr0nanUUq6mxUixBHOfRjbRqn3rdwAlV6YdCfvo3xlXAyY+8BorfrwnLkwJ7iZyivRi6i5hkpFmCjxJ0AGZJ7ALmPhsSpTqlKilWGRBEc1Ngv9yxNcaK6Ur9h67fJR4zKMaBI2HoDtXDJs+h93VrFSW0BNQEq5Y894HwtJxtuMdEHmTM3+wrECrRr0GOdJ1df4ags3+pP9U1ddnoNfWd6NP8Itto1W427hOBKjalj5yVNakvFfnBPthBoCfC0A2M12WxkXiae7UcHgLekmH2ux/KoHrInFVCzuTqRn32gBS8P0wWlVNHEZJey1Pg7HHFe3UfKysuQIsQRcEZgg6EEaiZP0tP7Ru8wXRLp++EYUqt6mHJ01alfVqd+HNdOVjEijV2WM8cvV8R8jHVDEJVRalJg9NxdWXQ/oRxBzEb40dXxHyMZJcl2ZSp/ndR3kD5zx2phU0bePYCfXSUKkb6yQwwjegdItTdJk9ymT32HyvBN0jqHRVHmZDQ1IRBY+fa1Vvet3ACCZmbUk95JhKKySwyDkICsjEwpPCOKey2PCT1NRyEXAErIensU8Y4TY6jUx1iWsMpDYqs3M+ZjKolPu9JdSB3kRJ2hSXQ+QkEIRVgTaE7bw1DEWJp9caPle3I8xKzjfZ0cFXwlQovtC7qTe7XsVI8RaW2ms5tLBo9ProjW03lDW85lNaslujHPs7oVsLjAyugFa9HNiAxYgqBl1iCAbDzE2dNnu2tz3zB8TVP4tRFzZcRRCi56o31yXlPpePHfHbLV0RFPYx4xzT2Uo1j2NMa5AyJljoX7BF1sO+V/H29q5GhFx/KIt2JOZjer+Zv4fpBiMX6X/4rd5lKrnOXbph/iv3mUfEaxIotf2b7dq0sSlJW/Z1mVXQ5qbm28OTDmJsW2tntTyI45duswvoP/wBbQ/8AYn+4T6V6Ui6C/wAQ+TQEf//Z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4" name="AutoShape 12" descr="data:image/jpeg;base64,/9j/4AAQSkZJRgABAQAAAQABAAD/2wCEAAkGBhQSERQUEhQUFRQUFRQWFhQXFBQUFRUUFBYVFRQUFBQXHCYeFxkkGRQVHy8gIycpLCwsFR4xNTAqNSYrLCkBCQoKDgwOGg8PGikcHCQpKSksKSwsKSwsKSkpKSkpKSwpKSksLCksLCwpKSwsKSksKSwsKSwsLCkpKSwpLCwpLP/AABEIAQoAvgMBIgACEQEDEQH/xAAcAAABBQEBAQAAAAAAAAAAAAADAgQFBgcBAAj/xABDEAACAQIDBAcFBQYFBAMBAAABAgADEQQhMQUSQVEGImFxgZGhE0JSscEHFBUy0SNicpLh8DOCorLCNENTcxZj8ST/xAAZAQADAQEBAAAAAAAAAAAAAAAAAQIDBAX/xAAjEQACAgICAgMAAwAAAAAAAAAAAQIRAyESMQRBIjJRE0Jx/9oADAMBAAIRAxEAPwBZwiHRhPfcOTDzje06CZkwDfh7TowbDhBrUMPTrnnAA1Ck3KSmHoHlGdDENzkthse45eIEaA6tHsnfZxw21d1SXCADUnqgd5vlIbbHS5fZBqBonrEM17hbC9iDoT9ISkorYrJQKecUtZx7x85D4Xp/hCgNQOrW626rMoPMEDTjJTA7fwdfKnVBPwnJv5TYnwgpxfTC0HGMfmD3gRTYwgXZVsNToPOG9lTOjjxBEzLpttp6td6KP+xpNu5HJ6g/M3bY5DuvxhOXFWBf6G2KFQ2XcYjgrgnyh96mfiHrMa2fjmoVFdDcqb9h5g9hGU2HB0/a00qKDu1FVh3ML/0k458gQT2SHR/MERQwV9GU+MG2FI4SgfaJ0y9iGw9E/tCLVGHuA+4P3iNeQ7dNGBHfaH0x32OFw5uL7rsue+17bi21F/M9mtj6CdBThE9rWX/+hxnfP2Sn3B+9zPh3wv2b9DCN3F1x1jnRU+6OFUjn8PnymlJiHHvH5xJADNOGpEhdeMYbZ6U08Km/XK/urYF2PJRx79JXUo4vaYvWvhMHl+yTKtWB+JjoO/LsOsG/QWOtqdOwH9jhE+819LLnTQ82fj4ZdsY4HoG9a9THVSzsDu00sEpk8TcWY9nzlv2ZsnD4dAlGn7NezMntZtWPfHoprwbzi432BivSTo7Wwz2qdZT+SoPykcv3T2SArJNy2zUV74dESvUYZofyUxwes3u9gHWPDnM+6VdAamFRHVg6sQp0UhyCeJzXI2z4Tlnjp2uiePssP3xOKidFen8J840OFblE+yblOksfg0jzEWtGmfe9JGhTyhEYxATGHwq3/MJNYXAqR+df5hKzh6klcOt5SAgenuJ/aLRB6qAM9jkWYdUeAz/zSnYBgKhJAPVJ58R9JI7Vrb7O3xO58Lm3oBInB1P23fceYnnTlylZj7LRszansKyvfqN1XHDd594OfnLP0i2RhRSariEVVH/cA3WudLEfmJ4DOUTVWBjXa+3q2IWktRiVoqFprwGVt882IAF+AHfNIZOKaasqLH2G6V1qbbtOo3st7qiqFqOF4XP0v5SMqYffJJqZkk9YWBJNycu+NSloRjlfsk237GGOxqm7dRvgcVIYemkv/RLbqrhqVI1gjoCChbd95rW3rA5W0maVKpGYJBGhBsfMTS9i4VKuCoGpTFR2S7MzkMd5mK57pv1d3UzTFyT0UhfTPpw+DodV71agIS4BsONTw4dvcZnnQHo2cZXOIrjfo02uwa59rU13SeI4t4DjFbS2phDUZKlJ1AZgGW1RQASM1axHgTLlsxK2FoItJKbUdVFij9ck5g572ehF5ssvuSZbg0XM7QW3WQADiDYAfSVTb32j0EJpYam1au1lQDOnvG41GbWyyGt9ZBY6vWxdYUqtQUKRIuWJAvcDdIA17Tl2ya6L9FFNU1EUslFiKbcS2hYEcLcNOsI1l5fUhoL0d6IAsMTj6ntcS2YUi9OlyAGhI8hw5y4JSW2Trrzt85CdIdoDCUGq1Bpko03nP5V/vgDMb2tt2riKheo1zwHuqOAUcJUpKGkJuujcNpbVo4dgtaqiMwuFJuSOdhc2jcCtiANwNRokX37ftain4B/21PxHPsEw+ttirUN3ck2C3OpCiwBPHKaJ9l/SZzvYZmNlG9Sz0A/MndnceMlTuVMXIveC2elJd1F3Rqdbk8WYnNj2mUL7YMYd3D0gTYl6h8AFHzbzmkLi27D3gTMvtnJ3sM9gBu1Fy5gqfrNJ/Upj/wC+tzMUMcf7EKdnD4l8xOfhh5jzEQzi4zsHlCJiAfdET+GNOjAPygA8oMvwyWw2JQe4fA/0kPhsK3IyYw+CbLKMDLXN0kRTazhv3h6f0k1iKe6ainVXdfJiPpIepTyPfPKumc5I4l+ra/Eqe4f0yjcJlfjCVHvuHmtz8voYN2lmq6BNUynm/JfkJwLYRdIdUjv+UqPYDGs2s1TbWOXA4VEa4qex3UUa7yoF3jxAB49ky1f8TlYk/wAov9IPFY9qhZ6rtVquQDUdizAAjLXS2WfhNoSpOuzXEk5JPojX6z5m92zJ4knifGWHHYTF4tlUs1RaYAFj1FCgDeJ0ByzZiO+QOz6pGIpbpClaitvHMBgd65B1At6TT6HTdK1WmmJYOg47op0i/Aug1HafKaOSjSHmmroR0Z2FVKgVKhq0xkS3WX+Gkx62XO9uw6yWODrYTrUGLU9TTJNu23I9o9ZaU2gLD9mluFrgW7Ir73TOtPyP9JTwrvp/pCf6ZZ9onSL7wlBFZt0bzMpOYfJQD3C/nKOwmgdPdiDfvSRjvZgAEkHllKa3R/E23jQqhRmSUYWA11Ewtt7Ja2R6rLZ9m5tj6XEWqX7txpVbZmXf7K9nmpiy2X7OmxzNs2sg+ZjW5IhmuE0+0eUzH7Sdr0cSEo07sKbli+gvYiw5/wBI/wCmfSfNqFJshlUcH/SDKDiK+VhKy5t8Ymll43zOhzJDfo/vek9u0eZ8puMZLWMPTxB5mHFKl8XpFrhafx+hiAXh8S3MyWw+Pq8HbzjLC4RL/nEncNgKdv8AFT+YS0BmHSGgVxNa/vtv9+/1ifO8gXTXvmhfaHsUKKddWVh/hvukG3vIT/qHlKIwznk5lxm0YS7AM1gvYo+t/W89SbOIr5Duy88x9YKi+cuLs0XQeprEB7XEcvR3hfSN6tGUADB4Fqr1d0E7qEnuJF/S8ZYiiA6og0C34kta31NhHi12p3Kki7C4BsGAtYHmLky3bM2fRoNUrM63pjd9rkAtRrqGHK2du6UpG8U0kxv0Y6B0VR3xTKKrA7qM26Kd+fHf+XnKzVplSUIF1JBIIIJHEEZEd0m6m0MCgtSDYhxa5LMEF+bEZ+HnA/8Ayhh/h0aCdu4WPmx+kUm2/kZzceiydF+lG5QFOpTrVGQ2TcTeuvAFmIAtpJP8axdQ2pYMr21H/wCKj6yv9EekVapikWo91beG6AqrfdJBsoHKaMBOnE5Tj2KLTWiB2fgsSxYuymqpG/TA/JcXQdmWcc1cESbsGHPiCeOclaS7l93q7xLNbK7HVjzMqnSvY2IVmxWFdw1r1UVj1re+F0Y21FoSg4q+xncb0MwTZiiA3Eq7rnzC3t6SGRUwFKstIsalUqASACiC9xca6xtgvtDqiy1qa1B8Q/Zv6DdPkIw23tH2tQsAQNADqBMHkXaJbTRH16l8o3qCwhDlBtpMV2SX40zynNw8o+O0/wB1fKe/Eh8C+s9I0GOmsZYjarZikpY9mkXtHF+0a56tMflQat+8x4DkOUiMXt0jqp6f3nMJzFY5GMxqm+7lyv8AQteTOz+loFJzWUiolrJ/5L5Dd+vZnK7S2PWqDfqvuDgCesf8vDxiVxz0ksGK9bOxzNu0TLnKIrH+K6QV6wIb2aofc7NRp9TBU0pEdfdB+JG/4kkGFpbRaoOpiKiN/wCxgP5Tl8oCvtvF0T1qrsvBr5GTLe3sWvYwxmFsSFs4I1XiPoZH4fCVFOaMf8pMt+F2/UqoVFV1YjIhyM+GkrWK25ilbOvXuCRb2r8MjleRVBqIZN8CxWp/IYJsJVOlNz/lIHrOJ0gqm2/XrLfnVqlf91x6wGNrOcnZm/iYt8zHTQ7Qqrhd3/EZVzva+83kv1jDaOIG4Qt7cb6seZ9cu2OaqXCnkLfORm02sneflHjVyQOcnUfQrYydVjzPyH9Y7M5synaknbcnx/8A2FZIZHc2ZS7JnoS1sfQNr2e9uYCtNn+/p/4/9Uy37MdjtWxZYDKlTYnvbqr8z5TVDsd+U6/HXxLh0c+90vgbzEXRr0ibAOPKI/CX+ExVLZjg6GdBZm/T7opTRxiKF9xj+0S1grcGXsPoe+Uqq1zNV+0FTTwhuLbzATKWnnZoqMtEtCGMSwynZ1tJiiTRTs9+UYbYoslM5WLEKPHX0Bj38VqfEfOQ3SfaTsiAkkbx/wBp/WehN1FmpD4muT1QTD0KaUBvtnU4Dgv9YxoVAM+PCDq17m5nHfslhq9aq5DWNuB4RXsWcBRmc4OntZwCoNl4z1LGlSDDQDUFkYg3BGskaePLLutmJ7aDiqoe1mGR7RGVKLoSCYWpuP2fSC2oL1D2m/pF1M56rTz8B/WJCl0ReMW/kIalVuiA8rA9oP5Sfr/YRXzsBrnlHNDZ7miQUYWNxdTNe0SmFoL1SO8f36yD2u1yqjl6mWXArdM/zCwPPI5HylZc7+Iy0Bv4LmPlFg+zf4Uu7JvDL+zy9029P6RT07+NorBLdGHaJI7KxWHpV6ZxLWRCGZBcsbZhd0A2v2zJLkyOzQOhexfu+HBYWepZm7Bbqr5fOWEMeZ8402b9oGz65Cow3jorHcJ7AGAv4SZOLo/A3mJ6kKSpGyGXtm+JvMwlDEPvDrt/MY5+9Ufgf0naeIo3/K/p+soClfaVWdsMoLEgOMiZmFQTX/tDpU3wjbu9vKwOgtrMhqzg8j7EyBzlXSLAziaonMuyDRzsk8x5iRHSfZDCgXyO4wbUaHqn5jyjg1zEvVuCDoQQe45GelJWmjYqB0HdG9TWPa9AoxQ8OPMcD5WjRlznmrTJQ9wdFSLHzjfEU87RKMYSpLvQMTSqWiQM5xRFGTYkTPRbYZxeJp0gCRfef+BM288l/wA0H0owYwteslXq7rtYe8wPWXdHLdYZ6SZw+KGy8KatT/qKw6lO9iBqAeQ4t4DhM12htF61RqlVi7sblj8uwdk6o41W+xyQTE7VY5JdF5A5n+JtT8uyMjW7c4ljBgTZRQqJTBbcqKd1mLKcszcr2qTpblE7Ow59tU3syLjLiWOo7x85Hjvkgu0bLYDrEBd6+dhkPEDKTKOnx9gHxm1it6dI2GjONWPEA8F7tYwSlziEAhQDFXFUiQqJLb0c6b1sNZWPtafwMcwP3G4d2kp61YelVmL5J2hW0fQGxcYuLpCpQO8uh5q3FWHAySpbPe+h8phXRrpTUwVUPTJ3TYOlyA68u/kZtuytrmuiVadRijgEZnyPaNJ1YsnJb7NIuz209jtUpupU5giYltLDGm5VhYqSDN3qYl7/AJm8zMz+0LZBWp7XUPqe2R5EbVhJFOAg6sMBlBVBPPXZmaD92p/F6Ge+7U/i9DGOc5cz1DYDt/ZIZQ9M7zLqts2XXLmRnl2mVYi8uAYyO2jsbf69MWbUrwbtHJvQ9+vLmxX8og0V0DOE4ToWxtyOh+RiyuXj/fynLeiWCAk1spaOHpnGYnMLlh6PGvVGhPKmpzJ4keaNj7LRw9aud3D0RdzpvHhTXtP1HOVjbu2HxdXfI3UUbtOmNEQaKBz5zfFD+zF0N9rbYqYmq1Wqd5m8gOCqOAEY7hMcjDxRm/NeibGnsIkiOHMAVvLi7BMEZzezi2WCbWaotBUaOVeNVF4dDIkSwxN5zdnhFiYPRIkPaX77Memi4Zno1w7UmBdAtiyuM2AB4FQcuyUVkvE0KxRgw1UgjvBvHF+0NM3Gv9rGAB/w6/ko+sZbY6cYTEUtz2FWzDJiyZX0My/aygm40NmH8LZj5yy4GmGpISBmi/ITuxQ/kuzHyc7xJNENWp7rEeUFV0kxtPB3XeXhrIWrpPIy43jnxZcJqa5I0P21P4T5zoqU/h9YwFI8or2R5T0DoH4q0/h9YRa1P4fWR4otyhUoNygAnbGxqWIF1G5VGjXybkHH14Sm+yIZlIswuCDwI1E0XB4RidJFdMejbI1OsFsKh3G/it1T4gEf5Zy+Rj1yQmVjpxtHdShgqYCpRUPVtrUr1OsWbuByHbKsFkhtnE+0xFZ+D1HI7r2X0AjEiS5WYt2xJE4jZi8KVjeo1tNYR2OPYPdiDF8IhpuhgngLQ7wM2iUglIRz7LK8bpHdJpnNibBq0IrTtSnxETaZ2mSFUxDrPAwii8noFoeFt6jTPLeXyNx/ulw2RhGbCBgMxTJUcTu3J9AZTgLUB/7H/wBqTReh7t92pMrWNip00NwdewmdOPI4x0N4o5a5eiKoPvKD8QzkFtChusR2yz0MCzJvgqblja9j+ZrZHKRe28IbLcEG/wCsrzFGcVNdo4vHhPHJwkteizjaY+FfKK/Ff3V8ozGBblFjZ78jJPSHX4seQ8hFDbLdn8ojYbMfkYsbKflDQDun0hqLobf5R+k7tHpHVr09yq11BD/lUWKdYG4HZ6xuuyGgNp7PKUKrcqb8eakfWTL6sH0ZoTcxYp5RaJFOPKea5HMNKsZxxVeAtOmCpFIQTONOwbGbooG8QBFtEzVFC1EcIYBYVDIkJjsZiCK52i6Zi6izlunRABoumZ5xlOJL7QyQqi1BO0ufUD/jH3R3pVuNTotTDC9gwYowGueRB9Iz2p1aVMHgg/1Et/ykLs2vauh5Nf0M6sUU0kypNqFr8NLweIVFC3YWva/WyJJzIseMXtDddBYqc+B7DwNjISljweMOawInXPx4taPNh5mROpFnG0m5xf4o/P5Q67DPZ5wi7E7R5ich6wyOOY8TE/em5mSX4OBqw8578OpjVxACN+8GNtqVCaFUf/W3pnJ0YSl8foYLF4ekabgEklHAFuJUgSJ7ixPozCkkRihYWh6S/KNMV8p5MdyOcjmEQRDsIEid0WUCcwRhXiFE3iWDIngItxOUhL9DPLCCJ3Yrck2KxxTMMGjWi0cWvOea2S0JdOEXhaBd1UasQo8TaeIk90H2b7TEhuFIFz36L6/KC3oCzVtn0nXdamrDtHLIZ9wkHi+glFjvUi1M8vzL66SyouQ/viZ607Vo1ooeK6N4mlmo3xzU5+UZHajpk4IPaCJpUbYzDIw6yqc+I75oskkYywRkOlxzDQmKOPc6kyRTZlP4hCDZ1McT5W+cyNiI9uZ7fMl/ZURqflOe2oj3SfGAEUCYtN64PKSYxtMe56zv4mnBF9YqGZ1jsNuVai/CzeVyR6WkTiBcmXDpWoNQVALb6kG3xLYfIrKpWTM5Tx64TaOZqmR7CCKx3USAZZ0RY7GjiJEK4zMQonSnosHU0nKJzhKoiKctdD9BSsJTE4NJxZn2SFNPjCKJ2rbIA3A48ydf08J5BMr0OWtHCJpvQnZXsaBuOs43m7LjqjwHzlQ6H9HmxeJVbdROu54WGg8TNOw1DdaoOW8JvijexxRChOqP74xJWOlTqjugzTnSWA3YLELl4/rHm5BYlMvH9YACBbthN1jzMtdPZCcvWHXZiDgPOFC2U8UG5Qi4NuUuC4VBwHlOhOQHlANlTXZr8jCpsdzwMtIBnd0woCl7c2C/3dyQepZx4ZN6E+Uz+uM5udTDbwKnMEEHuIsZje29nNRqvTbVSR3jgfKeZ5cKmpfplNbIiqn6xpVGckXFx5xnWWYwkQMnWIVYaos8qTqUtF2NawiFENXE5TWap1EpdClnVEXuzoWZ2TZ1YWmkSgl++zPowKtUYisu9SpHqqdHqDS/7o174knJ0gLp9n/RNsNhgWW1SrZ2yzA91fAfOGejapVHa0tLbYbgoHmZXsQ+9VqHne/fadyikqRslRArT6o7ogpHSr1R3QZSMBuUgcVT6viPkY93YDFr1fEfIxgXVNmseEOmx25T3/yBzoEH8x+s4216nxDwUfWMQddinjaGXYvbI5toVD77eg+QgmqudWb+YmAEyNkqNTPfd6I1Zf5hIP2BMWuDPIxBomDWoD3h6n5TOftS2XTfdxFG+VlqCxGXut9PKXNdmseBiq+wDURkZbqwIPcZllx/yQcRSSaMB3R/fKN69P6Sd6RbBfCV3pPwN1PBlOjD++ciaii08aqdMwIuomc6Fyh3SCZcpumMZ4pZxBCYzQRCidMfqWugoWKtPIISnTJIAFycgOJJ0Egkk+jXR6pjK6UaQzbMngqj8zHsE+h9ldGUoUkpJkqADv5k9pOcqXQTow2Do30q1AC5HAcEv2fOWb2LnW58SZ14oUrfZpFEkcJTGrDzEreLQCrVtpnbuIkumz2PCQ+ITdqVAeFxNi0Q6DqjuEQRDIOqO6cKwACVjfFjq+I+RjwrG2MHV8R8jAC8JsQxwmxOZkX+L1Tq5HcAPpOGux1dz4mMWia/C0Gp+k9u0V1Zf5hIP2d+HnnCLhjygLRL/fqA7e4H9Ihtt0xorHwA+sYJs9jwh02Q0B2Ebb3JPM/0gm23UOgUeBP1h02NzMMuyFGpgBUOl2ymxtKxt7RLlGsB3qTyMyXE4YozKwIYEgg6gjWfRf3WkupHmJSPtB6J0q6+2w5Htl1UXtUUf8h6zh8nBy+ceyJR9mNuNYJxl4xzilKnMWIyI5dkblspxIyGeLGkQqw2IFz5Tvs51Q+pa6OLNQ+yfoWrEYzEWCg/sVJHWI1qEchoO3ulV6DdDnx1bMH2KEGo3Pkg7TNxw2xCqhVACgAAaAAaCbYoW7ZUUSJxtFdM+4Xg22yvuqfQRCbH5w6bKXiZ1ljZtrsdAB6yFxD71SoTqRn32EspoUl1I85XsYB7WpbQ5jxAiYyHReqO4ThWGpjqr3CJKwEAIjXGDq+P6x6wjXGDq+I+RgBeaewhxMJ92op+Z1/mEqoqM35mZu9ifnHFOjyEYaLCcdh14g9wJnPxumNFbyA+siaWEY6D0jqnspjwgKxw+3z7qeZ/SBbbNQ6WHh+sPT2MeMcJshRqYDtkW2Nqn3j4ZfKDKs2pJ8SZNGlSXUr4kRDbQorpn3AmAbItMEx4GHTZTHhHTbdQaKfQQNTbrH8qgd9zACp9MvsyOIU1aNlrcV0FT9G7ZjGMwr0nanUUq6mxUixBHOfRjbRqn3rdwAlV6YdCfvo3xlXAyY+8BorfrwnLkwJ7iZyivRi6i5hkpFmCjxJ0AGZJ7ALmPhsSpTqlKilWGRBEc1Ngv9yxNcaK6Ur9h67fJR4zKMaBI2HoDtXDJs+h93VrFSW0BNQEq5Y894HwtJxtuMdEHmTM3+wrECrRr0GOdJ1df4ags3+pP9U1ddnoNfWd6NP8Itto1W427hOBKjalj5yVNakvFfnBPthBoCfC0A2M12WxkXiae7UcHgLekmH2ux/KoHrInFVCzuTqRn32gBS8P0wWlVNHEZJey1Pg7HHFe3UfKysuQIsQRcEZgg6EEaiZP0tP7Ru8wXRLp++EYUqt6mHJ01alfVqd+HNdOVjEijV2WM8cvV8R8jHVDEJVRalJg9NxdWXQ/oRxBzEb40dXxHyMZJcl2ZSp/ndR3kD5zx2phU0bePYCfXSUKkb6yQwwjegdItTdJk9ymT32HyvBN0jqHRVHmZDQ1IRBY+fa1Vvet3ACCZmbUk95JhKKySwyDkICsjEwpPCOKey2PCT1NRyEXAErIensU8Y4TY6jUx1iWsMpDYqs3M+ZjKolPu9JdSB3kRJ2hSXQ+QkEIRVgTaE7bw1DEWJp9caPle3I8xKzjfZ0cFXwlQovtC7qTe7XsVI8RaW2ms5tLBo9ProjW03lDW85lNaslujHPs7oVsLjAyugFa9HNiAxYgqBl1iCAbDzE2dNnu2tz3zB8TVP4tRFzZcRRCi56o31yXlPpePHfHbLV0RFPYx4xzT2Uo1j2NMa5AyJljoX7BF1sO+V/H29q5GhFx/KIt2JOZjer+Zv4fpBiMX6X/4rd5lKrnOXbph/iv3mUfEaxIotf2b7dq0sSlJW/Z1mVXQ5qbm28OTDmJsW2tntTyI45duswvoP/wBbQ/8AYn+4T6V6Ui6C/wAQ+TQEf//Z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6" name="AutoShape 14" descr="data:image/jpeg;base64,/9j/4AAQSkZJRgABAQAAAQABAAD/2wCEAAkGBhQSERQUEhQUFRQUFRQWFhQXFBQUFRUUFBYVFRQUFBQXHCYeFxkkGRQVHy8gIycpLCwsFR4xNTAqNSYrLCkBCQoKDgwOGg8PGikcHCQpKSksKSwsKSwsKSkpKSkpKSwpKSksLCksLCwpKSwsKSksKSwsKSwsLCkpKSwpLCwpLP/AABEIAQoAvgMBIgACEQEDEQH/xAAcAAABBQEBAQAAAAAAAAAAAAADAgQFBgcBAAj/xABDEAACAQIDBAcFBQYFBAMBAAABAgADEQQhMQUSQVEGImFxgZGhE0JSscEHFBUy0SNicpLh8DOCorLCNENTcxZj8ST/xAAZAQADAQEBAAAAAAAAAAAAAAAAAQIDBAX/xAAjEQACAgICAgMAAwAAAAAAAAAAAQIRAyESMQRBIjJRE0Jx/9oADAMBAAIRAxEAPwBZwiHRhPfcOTDzje06CZkwDfh7TowbDhBrUMPTrnnAA1Ck3KSmHoHlGdDENzkthse45eIEaA6tHsnfZxw21d1SXCADUnqgd5vlIbbHS5fZBqBonrEM17hbC9iDoT9ISkorYrJQKecUtZx7x85D4Xp/hCgNQOrW626rMoPMEDTjJTA7fwdfKnVBPwnJv5TYnwgpxfTC0HGMfmD3gRTYwgXZVsNToPOG9lTOjjxBEzLpttp6td6KP+xpNu5HJ6g/M3bY5DuvxhOXFWBf6G2KFQ2XcYjgrgnyh96mfiHrMa2fjmoVFdDcqb9h5g9hGU2HB0/a00qKDu1FVh3ML/0k458gQT2SHR/MERQwV9GU+MG2FI4SgfaJ0y9iGw9E/tCLVGHuA+4P3iNeQ7dNGBHfaH0x32OFw5uL7rsue+17bi21F/M9mtj6CdBThE9rWX/+hxnfP2Sn3B+9zPh3wv2b9DCN3F1x1jnRU+6OFUjn8PnymlJiHHvH5xJADNOGpEhdeMYbZ6U08Km/XK/urYF2PJRx79JXUo4vaYvWvhMHl+yTKtWB+JjoO/LsOsG/QWOtqdOwH9jhE+819LLnTQ82fj4ZdsY4HoG9a9THVSzsDu00sEpk8TcWY9nzlv2ZsnD4dAlGn7NezMntZtWPfHoprwbzi432BivSTo7Wwz2qdZT+SoPykcv3T2SArJNy2zUV74dESvUYZofyUxwes3u9gHWPDnM+6VdAamFRHVg6sQp0UhyCeJzXI2z4Tlnjp2uiePssP3xOKidFen8J840OFblE+yblOksfg0jzEWtGmfe9JGhTyhEYxATGHwq3/MJNYXAqR+df5hKzh6klcOt5SAgenuJ/aLRB6qAM9jkWYdUeAz/zSnYBgKhJAPVJ58R9JI7Vrb7O3xO58Lm3oBInB1P23fceYnnTlylZj7LRszansKyvfqN1XHDd594OfnLP0i2RhRSariEVVH/cA3WudLEfmJ4DOUTVWBjXa+3q2IWktRiVoqFprwGVt882IAF+AHfNIZOKaasqLH2G6V1qbbtOo3st7qiqFqOF4XP0v5SMqYffJJqZkk9YWBJNycu+NSloRjlfsk237GGOxqm7dRvgcVIYemkv/RLbqrhqVI1gjoCChbd95rW3rA5W0maVKpGYJBGhBsfMTS9i4VKuCoGpTFR2S7MzkMd5mK57pv1d3UzTFyT0UhfTPpw+DodV71agIS4BsONTw4dvcZnnQHo2cZXOIrjfo02uwa59rU13SeI4t4DjFbS2phDUZKlJ1AZgGW1RQASM1axHgTLlsxK2FoItJKbUdVFij9ck5g572ehF5ssvuSZbg0XM7QW3WQADiDYAfSVTb32j0EJpYam1au1lQDOnvG41GbWyyGt9ZBY6vWxdYUqtQUKRIuWJAvcDdIA17Tl2ya6L9FFNU1EUslFiKbcS2hYEcLcNOsI1l5fUhoL0d6IAsMTj6ntcS2YUi9OlyAGhI8hw5y4JSW2Trrzt85CdIdoDCUGq1Bpko03nP5V/vgDMb2tt2riKheo1zwHuqOAUcJUpKGkJuujcNpbVo4dgtaqiMwuFJuSOdhc2jcCtiANwNRokX37ftain4B/21PxHPsEw+ttirUN3ck2C3OpCiwBPHKaJ9l/SZzvYZmNlG9Sz0A/MndnceMlTuVMXIveC2elJd1F3Rqdbk8WYnNj2mUL7YMYd3D0gTYl6h8AFHzbzmkLi27D3gTMvtnJ3sM9gBu1Fy5gqfrNJ/Upj/wC+tzMUMcf7EKdnD4l8xOfhh5jzEQzi4zsHlCJiAfdET+GNOjAPygA8oMvwyWw2JQe4fA/0kPhsK3IyYw+CbLKMDLXN0kRTazhv3h6f0k1iKe6ainVXdfJiPpIepTyPfPKumc5I4l+ra/Eqe4f0yjcJlfjCVHvuHmtz8voYN2lmq6BNUynm/JfkJwLYRdIdUjv+UqPYDGs2s1TbWOXA4VEa4qex3UUa7yoF3jxAB49ky1f8TlYk/wAov9IPFY9qhZ6rtVquQDUdizAAjLXS2WfhNoSpOuzXEk5JPojX6z5m92zJ4knifGWHHYTF4tlUs1RaYAFj1FCgDeJ0ByzZiO+QOz6pGIpbpClaitvHMBgd65B1At6TT6HTdK1WmmJYOg47op0i/Aug1HafKaOSjSHmmroR0Z2FVKgVKhq0xkS3WX+Gkx62XO9uw6yWODrYTrUGLU9TTJNu23I9o9ZaU2gLD9mluFrgW7Ir73TOtPyP9JTwrvp/pCf6ZZ9onSL7wlBFZt0bzMpOYfJQD3C/nKOwmgdPdiDfvSRjvZgAEkHllKa3R/E23jQqhRmSUYWA11Ewtt7Ja2R6rLZ9m5tj6XEWqX7txpVbZmXf7K9nmpiy2X7OmxzNs2sg+ZjW5IhmuE0+0eUzH7Sdr0cSEo07sKbli+gvYiw5/wBI/wCmfSfNqFJshlUcH/SDKDiK+VhKy5t8Ymll43zOhzJDfo/vek9u0eZ8puMZLWMPTxB5mHFKl8XpFrhafx+hiAXh8S3MyWw+Pq8HbzjLC4RL/nEncNgKdv8AFT+YS0BmHSGgVxNa/vtv9+/1ifO8gXTXvmhfaHsUKKddWVh/hvukG3vIT/qHlKIwznk5lxm0YS7AM1gvYo+t/W89SbOIr5Duy88x9YKi+cuLs0XQeprEB7XEcvR3hfSN6tGUADB4Fqr1d0E7qEnuJF/S8ZYiiA6og0C34kta31NhHi12p3Kki7C4BsGAtYHmLky3bM2fRoNUrM63pjd9rkAtRrqGHK2du6UpG8U0kxv0Y6B0VR3xTKKrA7qM26Kd+fHf+XnKzVplSUIF1JBIIIJHEEZEd0m6m0MCgtSDYhxa5LMEF+bEZ+HnA/8Ayhh/h0aCdu4WPmx+kUm2/kZzceiydF+lG5QFOpTrVGQ2TcTeuvAFmIAtpJP8axdQ2pYMr21H/wCKj6yv9EekVapikWo91beG6AqrfdJBsoHKaMBOnE5Tj2KLTWiB2fgsSxYuymqpG/TA/JcXQdmWcc1cESbsGHPiCeOclaS7l93q7xLNbK7HVjzMqnSvY2IVmxWFdw1r1UVj1re+F0Y21FoSg4q+xncb0MwTZiiA3Eq7rnzC3t6SGRUwFKstIsalUqASACiC9xca6xtgvtDqiy1qa1B8Q/Zv6DdPkIw23tH2tQsAQNADqBMHkXaJbTRH16l8o3qCwhDlBtpMV2SX40zynNw8o+O0/wB1fKe/Eh8C+s9I0GOmsZYjarZikpY9mkXtHF+0a56tMflQat+8x4DkOUiMXt0jqp6f3nMJzFY5GMxqm+7lyv8AQteTOz+loFJzWUiolrJ/5L5Dd+vZnK7S2PWqDfqvuDgCesf8vDxiVxz0ksGK9bOxzNu0TLnKIrH+K6QV6wIb2aofc7NRp9TBU0pEdfdB+JG/4kkGFpbRaoOpiKiN/wCxgP5Tl8oCvtvF0T1qrsvBr5GTLe3sWvYwxmFsSFs4I1XiPoZH4fCVFOaMf8pMt+F2/UqoVFV1YjIhyM+GkrWK25ilbOvXuCRb2r8MjleRVBqIZN8CxWp/IYJsJVOlNz/lIHrOJ0gqm2/XrLfnVqlf91x6wGNrOcnZm/iYt8zHTQ7Qqrhd3/EZVzva+83kv1jDaOIG4Qt7cb6seZ9cu2OaqXCnkLfORm02sneflHjVyQOcnUfQrYydVjzPyH9Y7M5synaknbcnx/8A2FZIZHc2ZS7JnoS1sfQNr2e9uYCtNn+/p/4/9Uy37MdjtWxZYDKlTYnvbqr8z5TVDsd+U6/HXxLh0c+90vgbzEXRr0ibAOPKI/CX+ExVLZjg6GdBZm/T7opTRxiKF9xj+0S1grcGXsPoe+Uqq1zNV+0FTTwhuLbzATKWnnZoqMtEtCGMSwynZ1tJiiTRTs9+UYbYoslM5WLEKPHX0Bj38VqfEfOQ3SfaTsiAkkbx/wBp/WehN1FmpD4muT1QTD0KaUBvtnU4Dgv9YxoVAM+PCDq17m5nHfslhq9aq5DWNuB4RXsWcBRmc4OntZwCoNl4z1LGlSDDQDUFkYg3BGskaePLLutmJ7aDiqoe1mGR7RGVKLoSCYWpuP2fSC2oL1D2m/pF1M56rTz8B/WJCl0ReMW/kIalVuiA8rA9oP5Sfr/YRXzsBrnlHNDZ7miQUYWNxdTNe0SmFoL1SO8f36yD2u1yqjl6mWXArdM/zCwPPI5HylZc7+Iy0Bv4LmPlFg+zf4Uu7JvDL+zy9029P6RT07+NorBLdGHaJI7KxWHpV6ZxLWRCGZBcsbZhd0A2v2zJLkyOzQOhexfu+HBYWepZm7Bbqr5fOWEMeZ8402b9oGz65Cow3jorHcJ7AGAv4SZOLo/A3mJ6kKSpGyGXtm+JvMwlDEPvDrt/MY5+9Ufgf0naeIo3/K/p+soClfaVWdsMoLEgOMiZmFQTX/tDpU3wjbu9vKwOgtrMhqzg8j7EyBzlXSLAziaonMuyDRzsk8x5iRHSfZDCgXyO4wbUaHqn5jyjg1zEvVuCDoQQe45GelJWmjYqB0HdG9TWPa9AoxQ8OPMcD5WjRlznmrTJQ9wdFSLHzjfEU87RKMYSpLvQMTSqWiQM5xRFGTYkTPRbYZxeJp0gCRfef+BM288l/wA0H0owYwteslXq7rtYe8wPWXdHLdYZ6SZw+KGy8KatT/qKw6lO9iBqAeQ4t4DhM12htF61RqlVi7sblj8uwdk6o41W+xyQTE7VY5JdF5A5n+JtT8uyMjW7c4ljBgTZRQqJTBbcqKd1mLKcszcr2qTpblE7Ow59tU3syLjLiWOo7x85Hjvkgu0bLYDrEBd6+dhkPEDKTKOnx9gHxm1it6dI2GjONWPEA8F7tYwSlziEAhQDFXFUiQqJLb0c6b1sNZWPtafwMcwP3G4d2kp61YelVmL5J2hW0fQGxcYuLpCpQO8uh5q3FWHAySpbPe+h8phXRrpTUwVUPTJ3TYOlyA68u/kZtuytrmuiVadRijgEZnyPaNJ1YsnJb7NIuz209jtUpupU5giYltLDGm5VhYqSDN3qYl7/AJm8zMz+0LZBWp7XUPqe2R5EbVhJFOAg6sMBlBVBPPXZmaD92p/F6Ge+7U/i9DGOc5cz1DYDt/ZIZQ9M7zLqts2XXLmRnl2mVYi8uAYyO2jsbf69MWbUrwbtHJvQ9+vLmxX8og0V0DOE4ToWxtyOh+RiyuXj/fynLeiWCAk1spaOHpnGYnMLlh6PGvVGhPKmpzJ4keaNj7LRw9aud3D0RdzpvHhTXtP1HOVjbu2HxdXfI3UUbtOmNEQaKBz5zfFD+zF0N9rbYqYmq1Wqd5m8gOCqOAEY7hMcjDxRm/NeibGnsIkiOHMAVvLi7BMEZzezi2WCbWaotBUaOVeNVF4dDIkSwxN5zdnhFiYPRIkPaX77Memi4Zno1w7UmBdAtiyuM2AB4FQcuyUVkvE0KxRgw1UgjvBvHF+0NM3Gv9rGAB/w6/ko+sZbY6cYTEUtz2FWzDJiyZX0My/aygm40NmH8LZj5yy4GmGpISBmi/ITuxQ/kuzHyc7xJNENWp7rEeUFV0kxtPB3XeXhrIWrpPIy43jnxZcJqa5I0P21P4T5zoqU/h9YwFI8or2R5T0DoH4q0/h9YRa1P4fWR4otyhUoNygAnbGxqWIF1G5VGjXybkHH14Sm+yIZlIswuCDwI1E0XB4RidJFdMejbI1OsFsKh3G/it1T4gEf5Zy+Rj1yQmVjpxtHdShgqYCpRUPVtrUr1OsWbuByHbKsFkhtnE+0xFZ+D1HI7r2X0AjEiS5WYt2xJE4jZi8KVjeo1tNYR2OPYPdiDF8IhpuhgngLQ7wM2iUglIRz7LK8bpHdJpnNibBq0IrTtSnxETaZ2mSFUxDrPAwii8noFoeFt6jTPLeXyNx/ulw2RhGbCBgMxTJUcTu3J9AZTgLUB/7H/wBqTReh7t92pMrWNip00NwdewmdOPI4x0N4o5a5eiKoPvKD8QzkFtChusR2yz0MCzJvgqblja9j+ZrZHKRe28IbLcEG/wCsrzFGcVNdo4vHhPHJwkteizjaY+FfKK/Ff3V8ozGBblFjZ78jJPSHX4seQ8hFDbLdn8ojYbMfkYsbKflDQDun0hqLobf5R+k7tHpHVr09yq11BD/lUWKdYG4HZ6xuuyGgNp7PKUKrcqb8eakfWTL6sH0ZoTcxYp5RaJFOPKea5HMNKsZxxVeAtOmCpFIQTONOwbGbooG8QBFtEzVFC1EcIYBYVDIkJjsZiCK52i6Zi6izlunRABoumZ5xlOJL7QyQqi1BO0ufUD/jH3R3pVuNTotTDC9gwYowGueRB9Iz2p1aVMHgg/1Et/ykLs2vauh5Nf0M6sUU0kypNqFr8NLweIVFC3YWva/WyJJzIseMXtDddBYqc+B7DwNjISljweMOawInXPx4taPNh5mROpFnG0m5xf4o/P5Q67DPZ5wi7E7R5ich6wyOOY8TE/em5mSX4OBqw8578OpjVxACN+8GNtqVCaFUf/W3pnJ0YSl8foYLF4ekabgEklHAFuJUgSJ7ixPozCkkRihYWh6S/KNMV8p5MdyOcjmEQRDsIEid0WUCcwRhXiFE3iWDIngItxOUhL9DPLCCJ3Yrck2KxxTMMGjWi0cWvOea2S0JdOEXhaBd1UasQo8TaeIk90H2b7TEhuFIFz36L6/KC3oCzVtn0nXdamrDtHLIZ9wkHi+glFjvUi1M8vzL66SyouQ/viZ607Vo1ooeK6N4mlmo3xzU5+UZHajpk4IPaCJpUbYzDIw6yqc+I75oskkYywRkOlxzDQmKOPc6kyRTZlP4hCDZ1McT5W+cyNiI9uZ7fMl/ZURqflOe2oj3SfGAEUCYtN64PKSYxtMe56zv4mnBF9YqGZ1jsNuVai/CzeVyR6WkTiBcmXDpWoNQVALb6kG3xLYfIrKpWTM5Tx64TaOZqmR7CCKx3USAZZ0RY7GjiJEK4zMQonSnosHU0nKJzhKoiKctdD9BSsJTE4NJxZn2SFNPjCKJ2rbIA3A48ydf08J5BMr0OWtHCJpvQnZXsaBuOs43m7LjqjwHzlQ6H9HmxeJVbdROu54WGg8TNOw1DdaoOW8JvijexxRChOqP74xJWOlTqjugzTnSWA3YLELl4/rHm5BYlMvH9YACBbthN1jzMtdPZCcvWHXZiDgPOFC2U8UG5Qi4NuUuC4VBwHlOhOQHlANlTXZr8jCpsdzwMtIBnd0woCl7c2C/3dyQepZx4ZN6E+Uz+uM5udTDbwKnMEEHuIsZje29nNRqvTbVSR3jgfKeZ5cKmpfplNbIiqn6xpVGckXFx5xnWWYwkQMnWIVYaos8qTqUtF2NawiFENXE5TWap1EpdClnVEXuzoWZ2TZ1YWmkSgl++zPowKtUYisu9SpHqqdHqDS/7o174knJ0gLp9n/RNsNhgWW1SrZ2yzA91fAfOGejapVHa0tLbYbgoHmZXsQ+9VqHne/fadyikqRslRArT6o7ogpHSr1R3QZSMBuUgcVT6viPkY93YDFr1fEfIxgXVNmseEOmx25T3/yBzoEH8x+s4216nxDwUfWMQddinjaGXYvbI5toVD77eg+QgmqudWb+YmAEyNkqNTPfd6I1Zf5hIP2BMWuDPIxBomDWoD3h6n5TOftS2XTfdxFG+VlqCxGXut9PKXNdmseBiq+wDURkZbqwIPcZllx/yQcRSSaMB3R/fKN69P6Sd6RbBfCV3pPwN1PBlOjD++ciaii08aqdMwIuomc6Fyh3SCZcpumMZ4pZxBCYzQRCidMfqWugoWKtPIISnTJIAFycgOJJ0Egkk+jXR6pjK6UaQzbMngqj8zHsE+h9ldGUoUkpJkqADv5k9pOcqXQTow2Do30q1AC5HAcEv2fOWb2LnW58SZ14oUrfZpFEkcJTGrDzEreLQCrVtpnbuIkumz2PCQ+ITdqVAeFxNi0Q6DqjuEQRDIOqO6cKwACVjfFjq+I+RjwrG2MHV8R8jAC8JsQxwmxOZkX+L1Tq5HcAPpOGux1dz4mMWia/C0Gp+k9u0V1Zf5hIP2d+HnnCLhjygLRL/fqA7e4H9Ihtt0xorHwA+sYJs9jwh02Q0B2Ebb3JPM/0gm23UOgUeBP1h02NzMMuyFGpgBUOl2ymxtKxt7RLlGsB3qTyMyXE4YozKwIYEgg6gjWfRf3WkupHmJSPtB6J0q6+2w5Htl1UXtUUf8h6zh8nBy+ceyJR9mNuNYJxl4xzilKnMWIyI5dkblspxIyGeLGkQqw2IFz5Tvs51Q+pa6OLNQ+yfoWrEYzEWCg/sVJHWI1qEchoO3ulV6DdDnx1bMH2KEGo3Pkg7TNxw2xCqhVACgAAaAAaCbYoW7ZUUSJxtFdM+4Xg22yvuqfQRCbH5w6bKXiZ1ljZtrsdAB6yFxD71SoTqRn32EspoUl1I85XsYB7WpbQ5jxAiYyHReqO4ThWGpjqr3CJKwEAIjXGDq+P6x6wjXGDq+I+RgBeaewhxMJ92op+Z1/mEqoqM35mZu9ifnHFOjyEYaLCcdh14g9wJnPxumNFbyA+siaWEY6D0jqnspjwgKxw+3z7qeZ/SBbbNQ6WHh+sPT2MeMcJshRqYDtkW2Nqn3j4ZfKDKs2pJ8SZNGlSXUr4kRDbQorpn3AmAbItMEx4GHTZTHhHTbdQaKfQQNTbrH8qgd9zACp9MvsyOIU1aNlrcV0FT9G7ZjGMwr0nanUUq6mxUixBHOfRjbRqn3rdwAlV6YdCfvo3xlXAyY+8BorfrwnLkwJ7iZyivRi6i5hkpFmCjxJ0AGZJ7ALmPhsSpTqlKilWGRBEc1Ngv9yxNcaK6Ur9h67fJR4zKMaBI2HoDtXDJs+h93VrFSW0BNQEq5Y894HwtJxtuMdEHmTM3+wrECrRr0GOdJ1df4ags3+pP9U1ddnoNfWd6NP8Itto1W427hOBKjalj5yVNakvFfnBPthBoCfC0A2M12WxkXiae7UcHgLekmH2ux/KoHrInFVCzuTqRn32gBS8P0wWlVNHEZJey1Pg7HHFe3UfKysuQIsQRcEZgg6EEaiZP0tP7Ru8wXRLp++EYUqt6mHJ01alfVqd+HNdOVjEijV2WM8cvV8R8jHVDEJVRalJg9NxdWXQ/oRxBzEb40dXxHyMZJcl2ZSp/ndR3kD5zx2phU0bePYCfXSUKkb6yQwwjegdItTdJk9ymT32HyvBN0jqHRVHmZDQ1IRBY+fa1Vvet3ACCZmbUk95JhKKySwyDkICsjEwpPCOKey2PCT1NRyEXAErIensU8Y4TY6jUx1iWsMpDYqs3M+ZjKolPu9JdSB3kRJ2hSXQ+QkEIRVgTaE7bw1DEWJp9caPle3I8xKzjfZ0cFXwlQovtC7qTe7XsVI8RaW2ms5tLBo9ProjW03lDW85lNaslujHPs7oVsLjAyugFa9HNiAxYgqBl1iCAbDzE2dNnu2tz3zB8TVP4tRFzZcRRCi56o31yXlPpePHfHbLV0RFPYx4xzT2Uo1j2NMa5AyJljoX7BF1sO+V/H29q5GhFx/KIt2JOZjer+Zv4fpBiMX6X/4rd5lKrnOXbph/iv3mUfEaxIotf2b7dq0sSlJW/Z1mVXQ5qbm28OTDmJsW2tntTyI45duswvoP/wBbQ/8AYn+4T6V6Ui6C/wAQ+TQEf//Z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8928" name="Picture 16" descr="http://1.bp.blogspot.com/_Zrz8LKkv2WM/TDMlRgJX9SI/AAAAAAAAAIs/GZ7vZYICwtw/s1600/heartleaf_philodendron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8400" y="304800"/>
            <a:ext cx="1493685" cy="20884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Pilea</a:t>
            </a:r>
            <a:r>
              <a:rPr lang="en-US" dirty="0" smtClean="0"/>
              <a:t> </a:t>
            </a:r>
            <a:r>
              <a:rPr lang="en-US" dirty="0" err="1" smtClean="0"/>
              <a:t>microphylla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Artillery Plant</a:t>
            </a:r>
            <a:endParaRPr lang="en-US" dirty="0"/>
          </a:p>
        </p:txBody>
      </p:sp>
      <p:pic>
        <p:nvPicPr>
          <p:cNvPr id="37890" name="Picture 2" descr="http://lawnpatiobarn.files.wordpress.com/2010/04/microphyll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86000"/>
            <a:ext cx="3733800" cy="2801873"/>
          </a:xfrm>
          <a:prstGeom prst="rect">
            <a:avLst/>
          </a:prstGeom>
          <a:noFill/>
        </p:spPr>
      </p:pic>
      <p:pic>
        <p:nvPicPr>
          <p:cNvPr id="37892" name="Picture 4" descr="http://www.okstate.edu/ag/asnr/hortla/needham/Images/artilry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4343400"/>
            <a:ext cx="2850838" cy="2286000"/>
          </a:xfrm>
          <a:prstGeom prst="rect">
            <a:avLst/>
          </a:prstGeom>
          <a:noFill/>
        </p:spPr>
      </p:pic>
      <p:pic>
        <p:nvPicPr>
          <p:cNvPr id="37896" name="Picture 8" descr="http://www.pernellgerver.com/artilleryfern.gif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10200" y="1447800"/>
            <a:ext cx="3562350" cy="2719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Plectranthus</a:t>
            </a:r>
            <a:r>
              <a:rPr lang="en-US" dirty="0" smtClean="0"/>
              <a:t> </a:t>
            </a:r>
            <a:r>
              <a:rPr lang="en-US" dirty="0" err="1" smtClean="0"/>
              <a:t>nummularis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Swedish Ivy</a:t>
            </a:r>
            <a:endParaRPr lang="en-US" dirty="0"/>
          </a:p>
        </p:txBody>
      </p:sp>
      <p:sp>
        <p:nvSpPr>
          <p:cNvPr id="36866" name="AutoShape 2" descr="data:image/jpeg;base64,/9j/4AAQSkZJRgABAQAAAQABAAD/2wCEAAkGBhQSERUUExQWFRQUGRoXFxgWGBoaGhYXFxwaFxgYFxcYHCYgFxkjGhcVHy8gJCcpLCwsFx4xNTAqNSYrLCkBCQoKDgwOGg8PGiokHyUsLCwsLCwsLCkpKSwsLCwsLC8sLCwsLCwsLDQsLCwsLCwsLCwsLCwsLCwsKSwsLCwsLP/AABEIAMIBAwMBIgACEQEDEQH/xAAcAAABBQEBAQAAAAAAAAAAAAAGAAIEBQcBAwj/xABBEAABAwIEBAMGBQIEBQQDAAABAAIRAyEEBRIxBkFRYSJxgRMykaGx8AdCwdHhFCNSYnLxFiQzgpIVF7LSQ1Oi/8QAGgEAAgMBAQAAAAAAAAAAAAAAAwQBAgUABv/EADERAAEEAQMCBAQGAgMAAAAAAAEAAgMRIQQSMUFRBRMicTJhgZEUobHR4fAVQiMzNP/aAAwDAQACEQMRAD8Ax5dhchdAUoiQXYXITgFChcCcEoTmgj0UErl7YLAvqmGNJEgEwYbqMDUQLKzPDL9MhzZvIvy6HnyRhSqNNMAMYwva1zgwANLo6jcRse68Fhy+Iv3UwUk3TG8IBq0XNMOBB6FNhEvEmCBZ7QTLYB8vLzQ3pWnp5hMzcjsdvFrgClZdl76zwymJcQTG22/l/IUfSj78N8OBTqP5l0egA/8Ash6zUeRC6QchS920WoP/ALbVdEio3VpB0397mNXTuhnMsrqUH6KjYO4jY+R5rZ/bbBDXHWUOrUNbbmn4rn8sXj76rB0fi0plDZqo/SkBkpvKzMJLsJFq9UKTSYuwkuLlySULsLi5clKUpQkWWnl8vvZda5ILkJOamwuUrsJQmylKlcnJSmaiualNLk+Ux7EtSWpdSleJauL1evMhWXLi6mykupTSmALuldldhCtVTQ1ODV1dXWuXAkupKFyNcuqtNJhYC0aQIPUWMHmJlTPeF90M5JmYALHvgCNA8zcTyRC54AJcYA37LzWqhLJCkHtpyreJK+mkGc3O+Q+whiFZZ3ivaPa7kWiPmq8BbGjj2RC01G3a1EuUcHl7A6oCA7S5sWtzBkb9+Sv8iy84cvY06m1PEP8AKZjSep06brzyjGudQYCTsOc9pRfkXDetrKrKoIdH5Z53AdPhM9uSwtTPK8uY7jiumEBxc4kdF65dlDqlVoIIa47gbDr0Hkrn/hcamgnU2TrBHIdxuCrTA0DTcRFvkJE7eal+3i3L7shw6SMtuQZtc1oAQDjvwcwrqznN9o1jmEhjXe7UkeJpM+GJ8JkILf8AhJiNNZwc2Gf9OQQa3Mj/ACEC15kwO62apiNDrm23lzjyTa2J+e4T34xzD8XHRX3kL5hdQIEkEbi4i43HmEzQty/EHJadXAEWp/04fVaGtHvQfD21Eye91iRC1dNqRO2wjMcHLx0rraZOw+CfAWk/g9kDatSpWJ9wGnpjk9oMz6IssvlttSXULUnhP8JYc5+K0vaWtDWibF0l2rnIGx7yj+hwnhqYpt9k3TSgsETBALZ7uMq3ptAb5RA7bQE4CxJ3HyWS4mQ245S/PKBOK+BKOINQtY1tVwA1nlAAaQOURfrKyDiPhp+DqBjjqBFnAECeYvzX0biaW5PP5BZrx5lTq1Jwb7weCLcpj9SUCLVPglDSfST9lDXlpWSFqRaj/C/h/T0+N7i63u2AI3jzQ1n/AA67DOF9TTMOA26A91qw+IQyv2NOUdsrSaCoy1LSvQhcK0LRl5FqRCcSkSutcmLhTlxTa5MhJdldU5UZXuCnApspAoa5Oc5ILgapGDwZqODW7n7KqSGiyo4Xiuoyy3g+mBL/ABnvYD0Ck1ODaLg6AWkgwQTY8rExCzXeKQB1ZQvNagUHsvZ2KeRDnEjuVOzrh9+HIJktds6Om89FWsZJgSnmPZI0PGQiCiLUl5mk0/4SW+huP1XaGCJEnwt6n9ApNAtpDxgOmPD0jYrtTEUnmXGoPINgeSBvdkNGO6kKblOJI8NHzJcDB72W6cK5e2hhm0w/2stDi42Bkch0WE5XiabJa0uM/wCKB+sLbuEqJZhKTnuDpFo/K03DZ5kFZc1tkuvugPwVZ1g5hllxaW8/RNOYh0RvOx3G6QqX3tFj23CrsXTlx/KREnn0281nyTuaLZ9v2QCaXpi6pdIv97fooxrkjcCQL/z1Ud2Jdcb9+Z81Dq1DtyHJZr59xQyV7ZxjyzD1Xt3FN0A+RusRwuCfUc1jGy5xDQO52utexR1NLSZnfsFYcJ5GyhTebH2rhUNoggaY/X1Wv4Zqtgc2so0b9oJWXUvw/wAQY1aGkvLCJktAE67e8DyA7bIy/CWk7D1sXh3iH6WuHQidMjqLi60D+jb0mf4USrQZScHAAECJ+g7lOS6ib/eq/RTvceVdBwsOl/hYfP6Jj6/IXPP9pVdSxWvny5dFJaS3e8ehSrNWH4bx3VqK7WGr3j/27f7ofz3C6hbcdOYi3qrqvigbc++/x2VTm2Op6XB1nEWAm/YnkJhUm2vFWhuQ8D8wh/jV/wDyrrc2+l91c1a/kVS8V1wMI+SLwBPWRsk9M2p2EdwqsHqCzhzlwlPcFwtXuVoJiaQnkLhCkFSmBcToShSuTYSToSU7lZIBOAXAF0FQVRORdwph2adWkgkxJ7C8HpMoRBRxw60+xZYbWjz591l+JOIhrugy/CijAUpOnmQQn4RupwbG315pZXUbznVyPSE2s406rviD/qEj6ryJySEIAUCpdXLhWaQ5uplxB59PNZxnOT/0TyJ1ExpnoVsGUMYWNmZPeZHSOSz38TWUf6hjdWlwBJtO+222y0vDi4P236TyFdoo46oEc8kyuSpX9PT/AP2//wAH906ll4f7jw4x0I+a9N5rGj+D+yPwoYK178HcTWq0azX1AaTCNLDdwcRczybYesrKH4B4Pu/BEvCma/0NTxu0ayA5zXSWs5ggSEtqi18eMqjxYW11ACfCfDt8P9lXVtRJPz9bfRSaea0KzWmjUbUDhPgcCYJEkjcb/Febm6nW8vQfxK8lqWlrtp5STlBrM0gHcx8FFfUEHVsNyrLFYXTJ+A8/4CE+Kcx0gU2m596OXZKthc54ah1lWbcODqewhzYM9R0kKVg87DKQaZm+nuOnp+qqclwzwwPkhxAMtgjSRaR1lelTDu13DdAlxOxHMafMxYpyM+W/0lEwcImwOah5joI+gk+tkziiu1tBxdp2MB35jFgI5oEyvE1KLiWPcZJJ9ppkSPdiSIBnbspWZ42vXs+SDcCPCCLffmVoGYVtcbViCFXZJxqcNWFKsdVAjzNPuOZHb4LScLm9Ko0GlUD2naCDI7TzHRDHDfBtKfaVGNqPN5eJA7NabDzN0WDBNAgNAjkGgR6BAkdG+jGM9T3RhYAQ7xFnrKevU5vgFwCNW0+6XdCFnGbcXvfVaWE6GxAiCbXBWhcVcKmqwmjDa2oOLjqcHCD4SJMbtvHJZnmtOph6ppV6VMVGwSWxzuCC2xsU5ooY3W6tx7Fc1oOSruln1NzZLojcHceiocyxb8ZVbSpjwjYGPIuPa6ZWoCu3U33x8wOR79Cvfg6RiYi5Bb8wT9E1FBHEHSN+IdD0UhgaC5Xn/t9RLI1PD4FwZE9QDyQqeFq2uowNn2W5kAEH3SCdyRePNauxs/E/fzULFVtXkAB8LLMg8TnjLtxv36ILZnBZTmeVPoEB8GRII2soJCOMblv9ZjBSBhlJs1HDkCRIHKdh/srXHcLYYDS1gFoB5gGfnffqtr/IiNjTIMnsj+dtAtZgQuEK0z3KP6d4bJIIBBI3PPb0+KrQtSORsjQ5vCM02LCYEk+Ele1ZcKQC5CcFxKhJFPCGYtA9mTBuR3H6QhYKbk+IayvTc8w0G57JXVRCWItKq5u4UtWw9PXBaRq+vquZm0kNJEEeEjy2PwURmENVgNN3szYtcOc9eyjsx1YTSrS7m13cdD0XkBCRkFCLCBRVvg8Y5gAa2Xbgu5TzA5oR4tyBzg+sdXtN3E/m6+sK6pZuSXSZnn0I2I+ibxHxGHYZzDAc8RPfafhCa026OQbSeUsHndhZ/lWXurVAxo33PQdSj3LOGqVNsXJmSTz7eSjcN5eKFL/M8ST9B8Fd4dyvr9a+Rxaw00fmiySEmlG/4TpvLzJbawbESBeZQdmnD1SnDn03NabSRb4jYrTMKV3OsvOJp+yMtBIJiJMXAuNpv6JLT698b6ccKWvoIB4TzGphtbqRBLvDcSIEH6ovw3HOik0aJqydbuUF02A5xb0QpxNgzhC2iw2DQ7VzMzuNgQQUO085qNdc6h3/AIWoYPxJ8zGfuqOG42tG4h45qVXRRbppjmffPeNh6KgdixUiXAH/ADW+arcNnDH2nSf823xUytTBbv6hCMYYciiqBllaFTbFvDf8zPdjq3tzU6jl40k7g9en7KhyXE+1pNI0gm2lpsIJbtymEVVKZY0N7Ry39e6zI20924cKrW5Ko+IsHTFPXF2xBEG3MGOQ3UbA4XSzn4rx97LwzbFh1SnR31PAOnfcHbmEStw8b7R8FGpJoV1RHdKTctBIADtMXhWdMn/Ff0MqtpYU7iQZ+/NW2Frk2gahvffuLKunvgmldp7pzKJBEj1H69EGfiLkFA+zqml/cc4hzwIBEbPI3dYR2BR5TeTu34GVR8c0nvwb9BbAIc4ESdLSD4TyI39CtWNuwEtJCuTjCyDFZIaR9pSOptpbufTqpWUYJra2suAcbaRvJ+QMclIo4mNwoLsEIc0EMZOqT7wMyYV2yPcKcfr3C6nEUUb1sW0ABsiBsfrPNUWcZl7JkNBfUdZjWgm/WByErxwGPLiGzq5SblxHlZEZy94w9So2pphrnWmRAJnuRukxFUuW2O3CX27TlReFeG30MK59UEVaztTurWjYHuSSSO6biXSbCByVbwvxA/EUSKj9T2EeLmWuFp63EfBWFQyu1hd5xDgok+LKC+OHjVTHMBx+MAfRCzgr/i+pOII6NaP1/VUbgvTaEbYGj+5TsQpoTAfuUkvgknLRU0FdXCkpUJzQSQBclWmEyJzvesPmoWXVQ2o0nrB9VoWDwzYnr0WZrtU6GgOqq5xGFFy/GVaLA1pDg2w1bx5qRUz5xAaWQSRJm0TdetfCQZFx2/XovL/04ucIG5jyWH5jXG3IBkeChrPX1qVUwYDz4QAn5XldR7g+tY/lDt//ABV3mWKaH6AQHA6QTEn/ABR05JuWYb+63Vu4xJKbOoLYuADXKsSB0Vi2mbdFMpCF7DB2I6FNotgrFc8OSxUyiVY0K1olQ8PuJEj75q2w2BBEifkfVIv5UtBPCD+NMnY6m+rIFQQbfmkhpBHW8jyKzerRMrfczwlP2bZALpttMHeUI51wXTqgupgNfvbZ3Y9CtrSa4QARyffsoyCsr0XU1mNeyna4HLeynYvKdLi0iCLJmGwd9MxqtbuFtGZjhZ4V77q14NzmrTqvNGg6rrbvEBrxOklxgRc80VZlnuMcY9g5gIkOEP0um86d7RyUvIssbh6DKbNRaBPi3k3Plc7KxnuvO6nXNMp2sFfO7KrvooAxmYVG4oVC5zXy1xItE2sOVuS1rA1adVofSIe1wMOAiSD3HUFB+b5I18OgT15/yE/hnN6lBzKL3NFHU65GxcLS47Cfqi+ayZo7hcSLRtTw3vR5/fwXaeF1NkTqDjfmFKwzmPaHscHNcNxse/xSo04m+9/90dsABFq9L2wlQuF7Ebj75Ki46qtZhXS7S4xpE+9cSI/MIKsMRmLaLgXGOR8igjiLN2410ARoLovMzaR6AWRXamPyy05IUgoTexrz4LP30E2d3YTz/wApU7B5eKjNT2yJIF9jzBHkeaHc6d7N2kg6twfoQUXZM4uw1NxYWuLZLju+8B3lGyFO0tiEgVJOLQ87Ff8Ap1VwFMPp1BLTMFpG41QdundcxWY1MezTTquY4b0S7wuF7sdvzuDKv8zy1lZml490gg8woeX8Lsw9QPaSZbaYttdEj1kXl7j/ANg69CrB7QL6qr4dyathqmt4lhBa4MIJjcEC0wQERPxDb+IGN4I++ikFCHGGX6T7VsgOhr+ltiUFr/xkoEmD3CHfmOyqLPsQH4h7gZEx/wCIg/MFVxCe4ppC9VGwMaGjongKCYknffNJXU5XiGpNpzyn7/2V5nBENaIkn7+yvXDtawAD4pU6v0B1IfmYtDhKtcq4rr0BDSHN6OE/PfqpjuHamJdFFhc/eBABHcmwKvsH+FTmCcRUg2ltMbT/AJj+yHNqtMY7m+3KnzG1ZVW3jeo4/wDSbJ6Odv6ojyHN3vZUq1NLWMbIIv4idIn1SpcCYdmxqHzcJHlDVLpcHgYWtRoEg1C0guM3bB+FlhyzaR/pjFZH89UHzGk4VHW00yX1NIib8r9POyhYjiykKlMMlxa9su5RaY68wvTMcscaD6dXUDTIu4advPcC11U5PklHxanCo4xoggaecwd09FDEQXSEmu3CbDN2AtZADoIuDa3MDmFHNCDKCsPn2Lw9Ro9nrw4JsInxRMGbQbxCN6WIL4IY6CJ2v6hefn0z4KNggpSVhbyn02qxwOMLYaBPl0XkzBVLf2yQdiI+Y5KdhKQokElpd3mwPI9Clmss27AQQSDhe9SiHP1OaS2AJ5jvHNeVbD6CObTfsR27qWziGJBYPvzXBjqbwQQQJkRyPOPNMzN05Hpdn2qv4UHKAOOsr0ubUA8LrH02n75IcyoRWa6AQ299uy1HO8CauHc2npe9via19geRE8rfRZk6g6g4iqCx7uosB9ITekk3Q7evCKxuFortTmhxbGoA2NoIkLyCp+DM1o1muois+pVYSQHBxAZbYxAAJiO6vqtO1xCzdTCYn0UJ7S00mudYcwo1bAtd6r11WXGu5JYWMhVJVJmnFFTLqbAQ80i83a6IdEtGxlpgyOygP/FavU0OpsY1gnU031mZsYBb5eaX4kQcM2TEVAY62d9AqTC5R/y9Mgbt1CF6PTFjtO17xm6VwPRan5xxZWrvDzOiqYNMGQ2DENn0PovSliYg3aRyKi8PsmpocPdki8bhTMZTFwVWXbu20mAKFrz4kotq0Nf5m3n6/JEGXY19TC0TUAB0ACNi0S1pjkYHLqEIZjjtFAgSddr8jz9FfYDN2f09JusOe1gBgjl5drfVRIxw023peEF9luVNrmx8j9FW5Zm2sgE3dsPISfIAL0qYvW1wHQoTyik91YwXNLBYgwQDb4FD0+nDmO3YpDa2xlHrmqg4xd/y53uW/Xmr1lX5IS4yzJtTTTYZgkvjaRYDz3VdDG507QOhUxi3BCZhMKeR8FxwXsVoJkJLv392SUrvop+bYdzXB8kt7/lPTyT8FUnup+IcHAgjdV+Byt/tANLnMJElokhs38jCy2vD46dghLYcKWt/h5kVJtL24Ouo7wnozq2FcZhhdR1C1/QT5d1MymrS9kxtEt0AQA0GwA5iN151XAjsDy36z5LInAe3OUJyH8RzBF/2VhlT9DhItEu7Amx9FHxLC6qAdzA+O3qrXC4SHOIFiSPTZZjGHfjoUMcp3EXDDMVSc33XEEBwGx5GOYkCQsXx3BlSjWcCPRvJ3afyndfQGCJLYPIR3EWuhTjpjZpyAHHUC6L2iPS63BM6Jm5nB6JtsmzKyrFEYdx11ZfYimCIb5krROG89D6LHB7TAGwHqCPNUFbIWV26KggHZwF7feyFcpP9HiCSHFokEEXjkY/RBkYzVxGviH5rnybx81uLMwD7B+mQLgQf4UyhlTYJ36k80DZVxGytdlw0xcRfy5BHGU4oVGgdAPKef6JPSi5Nkwz0CDvvBXjjMKwTz8vuyrXUj0gIlbTDpPKfpZV2Z1G0RLtzJA9IH6KdXorG8UAqubSocwBMMa7TFz+iCuI8SNXsqtelUaf/AMdSA9vkf3HqjSjRLgXGZN9uSxjPcvjFf3D7T2h1uLTMaiYG3IR8FHhMIkcQTVIsDC7KvMsL8HWNWjVc1ziGxpa9ukkSHTv6LVMUQRLXB15MRaQNxyQV+FeXCg+rXdJaRppaxeSZLmjYQBEjqr3G5n7MuOmWPueoIESPMAIviDmveIwbPf7KkpzSmVG+Edbn0+wvF9S/mvOpxXh6tOm5ocANwB7oG9+Yt8178P4UVjrJBZyE3J5E9gkfwjt20IVdFT8U5X/UYV7Q3U4XpgWl3T1kj1XauDFHCUqRjWxjQ6DMFrQIB53lWeeVizVaSNhPfqhvEZhqEQPimIPM8sx9AUxEy2myq/AYRwe+r+VsD1Mn781Oqf3BbfdNp1AWf25I2cNoI3sefdRTi20zeR35JhwLnX1RSK9lCzClNKoOgkebb/uhqnWI2JHkjKpg/aU3mmQSQRBO5Pfb4oXdlZpCatOoPIAD/wArrW0UjQ0td9lEbSLtH+T1mnC0dLSS4Q7u6TJPWVeZjlzGxAGki1viEJcJ5yww1zSGU4DZM/Gw2/VEOa5uHO8JkHccpWJPEQ5983j++yWLatRM1qilRe8CdIJj6IBybJqmKqlrT3e47CTufVH1TTVpOpumHAgxvfopHCeR08K2oHPkvO8bAbAnrdM6HUNhjffxdFdjgAe6osT+GJ0/26sugmHN3PICPqgzMssfQqGnUEOHwvfdbUcSwCztr7HlMoG/EZ3tGMeNmGJ7O/mE9ptc4vDHG7V2SG6KAS3uurhcElubU3hGL8LDfCepIPyA7oequcag9u9waSNTWmIb0A6ojpvJVbxJSb7KZAJMRFz68l5/TPp+09eqTYcrZOFaVL+na+nqDSPDLdNtrDp0XcyAueZmfOLA9lD4R4lw9eg1tJ8+zY0FsOGmABeRHLkVIx7r9pv3nl3SepAY3bX7qjwvPBYcvJP+ER/3O2+AV7hPdh1yLGefQ/CF45ZhtLCD7wMn15fopdEQT6KdPFtAJ6qGil2hRAnlex84QzxrSBNM2JBIjnCIsRixSaXuOkTc8oJ7ILzLMG1az3NAInwzzEAHod7hRqHBrKUSEVSihgY2Rcf4TyPWUHZpQD6jiBF/NE2Ox4Eho8XaYHnJVa3D2jcpfTuLPUqsQjXxBw9Rpa8+IXAMbHnHXuj3LeLHsAGnaJP8LP8AiyqW1i009OmAHciDDvjc2VlkWcMqAU3WcBuTYwtXUafzImyV/fojOZbQVqFPj1xFmCI3O7jv8F44So+vU11TI+7AKhwj6MEmo2G9/wBFYnO2tAFMazPkI8/gsOd0j/Tn6oHurXi/PG4TAVagj2j/AO1T/wBThE+TRdY/gqbGtJky7cneOUol4lyvF40y4gCZAJMN6AADoqTGZY6hT0VKZJAEu3ZP6eS2NJ5TIhG1wsnNJ6F4IrqtB4fzCk7DN0aZaIIbszznmoWMzSm+r7HUC90iJvABcfkCsvZinSdOo9mzB6TFl65fXrUa9OvEaDJETINnD1aSF3+IG8uLvb3Qnw0TlapgsC1oMW0i0crgfBR8wx/9GG1aJ06jpdT3aDuSAdgYUT/irD6dYqCCNjOq/ItF5Q1nGc/1LhEhjZAnn3ISul00rn+sGuqEMKRxJxY+q33tIO8DmbxO5/hDmCzoUnSA53WTCgZjiS58cmmB+pU3KOG6mIYXsc0NadJ1EzMTYAXXohp4YY/VgJhrQBZV/leeB4cNtZBifde3nPQiymU8Q6u57A06m7GCWns+PdvYO8lRDhTEUwSzS4m0NJk+QI3Wi5JlbKTG1Bq9pUpNFTVYzALhHKCPksfVugiHmMN9vdUdIGjCG8rw8+1p6Sx5YTBkDU3mP4UvJq1Q0jRqCajI9781Pm4dSLE9QES4ihqaYF9LoPSQUE5VxQ4Gm14BIcIfzE2vG+6VhedQ1xA7KGvsXwp+KoNpv0vGgnZzbtdFttwvRmEO5Mt5EbH1XvxLk7qsVGOLnCZBNg3t5FOyOifYAzsSD8f3VHOHl7gc9UEuUzDMaPJWDWREtn6Lww1Nsw4fAxftyVh/QSPC6ezhf4j9kjt3GwqBQKgcDfURygBBvGeeMe32TDJmXOB2g7W3/hGeMw5BiY8pCzPiPKTQqm8teS5vlOx+K0/DWsfN6+RwjRAF2VTl3ZJd1FJeqynKREzGholxsqfNs1NSBbS02MQT5qXjMIH6bkECPPqoTckqOMNg99gPNZunbE07nHKE3aMoz/DDEspCoHuDfawZPRsj4rTsNSFR1Mt2HjPcD3fO/wBFlvD2U06bAKjjP5iLx2b+5U6rxTXptNKm4BsRrA8RaPCPLmsyYtlmJ5FoDyCbWtVSASSeQn0lRcTmbadFz5bEammbEEeGOvSyzutxdXqUhTsBp0ucJ1OHqYHeFEZU8I1EwNh08hyVXzVwqF/ZFGbcQuqsDIAaQC6DuSJj/L80MMqvnT7p7b/FTGPhs7W+7LwwrdTj1JSJeXWXIWScrlKla69MQPZ0qlQmAxjnT3At84Ck1sKVl/FOYitXJY4ljQGiZFxvY9ybpjR6c6qSrwOUdjbNKVW4hLyTVZrJ3M3Pxldy6lTr1qbWMc1xcDMCwbc3B6fVUDXnotC4Ay8NpmqR4ngx2bsPndb2teNNEXD2CYcNqIqeTtmQP9/2VlgMrg7fJPwmx9B8Srmg3Tfdp27dl4wuc40SghoOSvOngZEED0H16qJjspBBlog+qv8ABiJn79VIxWFBb9381oR6PfHuHKq9o6LJsZgBROkNb1BiSh7OKZIP2Ec8W4cNiN5j0+4QXjKGre63NBKZYQXcjH2VASh2nhS4wrI0gxnkpNPDQo+ZmGkTE2notC1e9xpeHC/D7q1QVHsBp3MP/MeUDnfrZaLgcsMCBboAIA7KnyFgp0mDVrtvbbtCMsnxjSILojqP5WJLOJ5SHHjhS95OFAy2i6nUL9hDm33k9PL9VKevbE1Glx0GQmBkXP3/AAvP6l3/ACFo4CAcrjRHqgzhnIga1V7xIpvLW9NUn6DT8UXufuT3PwQ3wXiWuOKhxLjVkjkARDY5fldPkEbTlzYZC3sP1UtOCr5tTSeouCOoIuF4YLK/6djy100yQ7/TJMzPK4XuRv8AfNROIMQaeCrkjU3QRHTVYH0JBUwOJIj7rh2XrSzGk6magqMIa6CQRa+yu8JjWsdDzBAkRebC1ue6wTD0XPIa0EuNgBzWkcKMeygKbwWupuIIPKfF+vyWrqdE3SN3tdZ7Iz49gtEeNxGt2sbG0eXb4IT42og0NW2lw+drFEjDuOvyKHONq8Yci3icB3PO3wWdpCTqGn5qjPiCACku+qS9stBW1TDvAu1w9FcUabqdBtpqPuxotDeb6hO3YK9wdESNW3ReGbUT7Q23A9LLzB1O/BCz99hVcvbTBfBcXbMkwI3M7nyUes8uEj3hcDqB7wUyowwPVeeEdrqEcmRPcmflCsHD4qXArwwmbM0yTHXqvHMOL2sEU4qE+cDz6+isnZUwmdLT9f5ThgGQR7MQ4aT4dwORtsua6Ddbmk/JdgHKDa/FWIcQS/3TIaAAPI9VLqceVgWuY1rCN58QJ+UbJ/EeIps10m0m6nBpL+gGwaB2t+6GHNW5FBDM0OMYHZNsa1wuld47jfF1ams1SwxphghoF9gZvJN1UsMlR170inGxMjHoACvtA4UprFp+RANpNA5ABZpRKMuFsyGkMJ8Q+ixfFYy+MEdEtKTSNMNVsR5H4KzwOL5OHhNiqbDm6mYc3EryZwbQd5RXgfCdJ9O4Vk6h4bfDkqjA1Q8FpMODiQehn6K1oY60OgEWN+a9Ho3M2UeOn7K4KDOMWQx3hJtYws/qhadx1iS2gSBZ9p6T1WZvCZ0Uewv90M4KivCos6rbBX1ZC2bVJf5LTYMokIt6JuEKhNMzcAxdFeFrQZgHz2WVZfnNSgfAbE3byP7ItwXHFF0B+ph5k3E9JCw9doZd5ewWD2VpY3XYR9hKgN/WPvl2T67+/wB9kIN40w4s2oSTaADfnzHzTmZ0+qZnSI2G4nud/gsZ2jku3CvdA2uXvxVxNTosczUPaEe6N4/T1VX+H9TSXhw8VUe0noJ0tHrLiuY/hWhVl5Lw9xkmZk+R/dDeZYk0sWCBaloDR2aBB+q2NNBDJCYYybIs38u31R2NBbtC1imJJ+PzCpeMsyptoii6oWmv4SA2Ya3m4chMD49EPj8Qny0U6elxIkkzHSI9FRZ4S6uatZznuqGS6BE7R2gCELSeHuZIDLjsujiINuRbwxw+MOS8nU421cgOyusQGMeCCA4kB4EyZgz0sF55fmTg1rhS1MIE6HAz/wBphCVXFVHVHNAdqc4w0+9c9OSGWSTOLnlVfZRq/FNj6eXdUPFUOw7iYBER8R81d5RlIbSio46zfV0t059FnOb5s6sYNmtJgc/Xup0UBklBacNK6NhJUBdTV1eoTuVo1GtCiYnGEvsZAEIYo8RvcdL9IBvb5BXFGqC2xXmX6R0RtyzXMc3le/tXHn6JgaQ4v6i8W2/iV6dCqzO81bTaWgjWYjnbv81MTC921o5UCzgK1pY8fHqpDse1rSZvugvCZ7AIe0ny6/oo+MzV1SQLN6fuU3/jXF1FF8l1rxzDEmpVe925Pn5C3oopppwXYW+1oaAB0TgwKUZ9NdpqToXnUpRsrWrqTQKscHiCxwc2xH3fsqqgVY0UCRoOClpAjjJeIWvHjIaRtyHpKv8ADYkOuII+qzOmrPC5hUYIa4gdPvZef1PhIdmM18kqVp+ExYDgVPzDGgRfxRv1Hf8AdZoM+qkASBHMc4Tsdm1SsQajpjaLD4JeHw2cAtJAC5WOd506oSyfCD13hUrynFNeFuwwthaGhQVGxJgHkhDFP1OJ6lXWb46ZY31P6BUz2puMVlNQtrJUctXmWKQ5q8zTRrTAK8A4hEWT5rO+46KgcE6k4tu0kIU8IlbS5w3BaAMxDW6nGw3JQXmmN9rUc+LHbyGy86mMe+znEgcuS8YSum0YgO48qrGbVLyszVp/62/UKdhKurEOpuuyo9wI7kmCOii5ThXCqx0ENBBuiHh/g59QCrVcWeIOZpg6hcknpeFGqmiZZeen5rnyNan4WvVoN1UKgNIcqm7NJgi2w7omwuI9rDvC4/4mi3cDsqPLcI9uLxFMe6DrEiRLr6SOYcCQQptHgGo+r/YqmnSfciXS082iPeHSVjyiOQ0XUebrm+6XdRXOIuJm0mupsJNQggwY0TzPdARWrj8NMM1sEVC7/EXQT5AWHzWc8RZMcNXdSuQLtPUHbzT+g8llxsu+56okRbwFXjySTQCurWoJilEKm5ZWcLajHmUklWYDYVR/Cm5vXdo94/Eqia63qkkg6MDyyhR/CnrtTkkknB0RSkU4LqSk8KQmhP5JJKhUplLf0VhR5JJKjkKRS6Z+il00kkEpN3ClUVIakkoCr0Uinz8lX5o8ik6CUklZWb8QQ2eSZUSSRRynwvJyaf2SSV1zV4uTeqSSsrFOXvg/fb5pJIcnwn2VjwrxvvD76rSKDYpsA2gJJLyPiPDVmOVTgv8Ar4j/AFt/+ARZlh/tv/1D9UkkL/cew/QLjypmIdb0WQ/iA8/1r78m/SUkk/4d/wCn6FMQ/Eh4FJJJeiTa/9k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AutoShape 4" descr="data:image/jpeg;base64,/9j/4AAQSkZJRgABAQAAAQABAAD/2wCEAAkGBhQSERUUExQWFRQUGRoXFxgWGBoaGhYXFxwaFxgYFxcYHCYgFxkjGhcVHy8gJCcpLCwsFx4xNTAqNSYrLCkBCQoKDgwOGg8PGiokHyUsLCwsLCwsLCkpKSwsLCwsLC8sLCwsLCwsLDQsLCwsLCwsLCwsLCwsLCwsKSwsLCwsLP/AABEIAMIBAwMBIgACEQEDEQH/xAAcAAABBQEBAQAAAAAAAAAAAAAGAAIEBQcBAwj/xABBEAABAwIEBAMGBQIEBQQDAAABAAIRAyEEBRIxBkFRYSJxgRMykaGx8AdCwdHhFCNSYnLxFiQzgpIVF7LSQ1Oi/8QAGgEAAgMBAQAAAAAAAAAAAAAAAwQBAgUABv/EADERAAEEAQMCBAQGAgMAAAAAAAEAAgMRIQQSMUFRBRMicTJhgZEUobHR4fAVQiMzNP/aAAwDAQACEQMRAD8Ax5dhchdAUoiQXYXITgFChcCcEoTmgj0UErl7YLAvqmGNJEgEwYbqMDUQLKzPDL9MhzZvIvy6HnyRhSqNNMAMYwva1zgwANLo6jcRse68Fhy+Iv3UwUk3TG8IBq0XNMOBB6FNhEvEmCBZ7QTLYB8vLzQ3pWnp5hMzcjsdvFrgClZdl76zwymJcQTG22/l/IUfSj78N8OBTqP5l0egA/8Ash6zUeRC6QchS920WoP/ALbVdEio3VpB0397mNXTuhnMsrqUH6KjYO4jY+R5rZ/bbBDXHWUOrUNbbmn4rn8sXj76rB0fi0plDZqo/SkBkpvKzMJLsJFq9UKTSYuwkuLlySULsLi5clKUpQkWWnl8vvZda5ILkJOamwuUrsJQmylKlcnJSmaiualNLk+Ux7EtSWpdSleJauL1evMhWXLi6mykupTSmALuldldhCtVTQ1ODV1dXWuXAkupKFyNcuqtNJhYC0aQIPUWMHmJlTPeF90M5JmYALHvgCNA8zcTyRC54AJcYA37LzWqhLJCkHtpyreJK+mkGc3O+Q+whiFZZ3ivaPa7kWiPmq8BbGjj2RC01G3a1EuUcHl7A6oCA7S5sWtzBkb9+Sv8iy84cvY06m1PEP8AKZjSep06brzyjGudQYCTsOc9pRfkXDetrKrKoIdH5Z53AdPhM9uSwtTPK8uY7jiumEBxc4kdF65dlDqlVoIIa47gbDr0Hkrn/hcamgnU2TrBHIdxuCrTA0DTcRFvkJE7eal+3i3L7shw6SMtuQZtc1oAQDjvwcwrqznN9o1jmEhjXe7UkeJpM+GJ8JkILf8AhJiNNZwc2Gf9OQQa3Mj/ACEC15kwO62apiNDrm23lzjyTa2J+e4T34xzD8XHRX3kL5hdQIEkEbi4i43HmEzQty/EHJadXAEWp/04fVaGtHvQfD21Eye91iRC1dNqRO2wjMcHLx0rraZOw+CfAWk/g9kDatSpWJ9wGnpjk9oMz6IssvlttSXULUnhP8JYc5+K0vaWtDWibF0l2rnIGx7yj+hwnhqYpt9k3TSgsETBALZ7uMq3ptAb5RA7bQE4CxJ3HyWS4mQ245S/PKBOK+BKOINQtY1tVwA1nlAAaQOURfrKyDiPhp+DqBjjqBFnAECeYvzX0biaW5PP5BZrx5lTq1Jwb7weCLcpj9SUCLVPglDSfST9lDXlpWSFqRaj/C/h/T0+N7i63u2AI3jzQ1n/AA67DOF9TTMOA26A91qw+IQyv2NOUdsrSaCoy1LSvQhcK0LRl5FqRCcSkSutcmLhTlxTa5MhJdldU5UZXuCnApspAoa5Oc5ILgapGDwZqODW7n7KqSGiyo4Xiuoyy3g+mBL/ABnvYD0Ck1ODaLg6AWkgwQTY8rExCzXeKQB1ZQvNagUHsvZ2KeRDnEjuVOzrh9+HIJktds6Om89FWsZJgSnmPZI0PGQiCiLUl5mk0/4SW+huP1XaGCJEnwt6n9ApNAtpDxgOmPD0jYrtTEUnmXGoPINgeSBvdkNGO6kKblOJI8NHzJcDB72W6cK5e2hhm0w/2stDi42Bkch0WE5XiabJa0uM/wCKB+sLbuEqJZhKTnuDpFo/K03DZ5kFZc1tkuvugPwVZ1g5hllxaW8/RNOYh0RvOx3G6QqX3tFj23CrsXTlx/KREnn0281nyTuaLZ9v2QCaXpi6pdIv97fooxrkjcCQL/z1Ud2Jdcb9+Z81Dq1DtyHJZr59xQyV7ZxjyzD1Xt3FN0A+RusRwuCfUc1jGy5xDQO52utexR1NLSZnfsFYcJ5GyhTebH2rhUNoggaY/X1Wv4Zqtgc2so0b9oJWXUvw/wAQY1aGkvLCJktAE67e8DyA7bIy/CWk7D1sXh3iH6WuHQidMjqLi60D+jb0mf4USrQZScHAAECJ+g7lOS6ib/eq/RTvceVdBwsOl/hYfP6Jj6/IXPP9pVdSxWvny5dFJaS3e8ehSrNWH4bx3VqK7WGr3j/27f7ofz3C6hbcdOYi3qrqvigbc++/x2VTm2Op6XB1nEWAm/YnkJhUm2vFWhuQ8D8wh/jV/wDyrrc2+l91c1a/kVS8V1wMI+SLwBPWRsk9M2p2EdwqsHqCzhzlwlPcFwtXuVoJiaQnkLhCkFSmBcToShSuTYSToSU7lZIBOAXAF0FQVRORdwph2adWkgkxJ7C8HpMoRBRxw60+xZYbWjz591l+JOIhrugy/CijAUpOnmQQn4RupwbG315pZXUbznVyPSE2s406rviD/qEj6ryJySEIAUCpdXLhWaQ5uplxB59PNZxnOT/0TyJ1ExpnoVsGUMYWNmZPeZHSOSz38TWUf6hjdWlwBJtO+222y0vDi4P236TyFdoo46oEc8kyuSpX9PT/AP2//wAH906ll4f7jw4x0I+a9N5rGj+D+yPwoYK178HcTWq0azX1AaTCNLDdwcRczybYesrKH4B4Pu/BEvCma/0NTxu0ayA5zXSWs5ggSEtqi18eMqjxYW11ACfCfDt8P9lXVtRJPz9bfRSaea0KzWmjUbUDhPgcCYJEkjcb/Febm6nW8vQfxK8lqWlrtp5STlBrM0gHcx8FFfUEHVsNyrLFYXTJ+A8/4CE+Kcx0gU2m596OXZKthc54ah1lWbcODqewhzYM9R0kKVg87DKQaZm+nuOnp+qqclwzwwPkhxAMtgjSRaR1lelTDu13DdAlxOxHMafMxYpyM+W/0lEwcImwOah5joI+gk+tkziiu1tBxdp2MB35jFgI5oEyvE1KLiWPcZJJ9ppkSPdiSIBnbspWZ42vXs+SDcCPCCLffmVoGYVtcbViCFXZJxqcNWFKsdVAjzNPuOZHb4LScLm9Ko0GlUD2naCDI7TzHRDHDfBtKfaVGNqPN5eJA7NabDzN0WDBNAgNAjkGgR6BAkdG+jGM9T3RhYAQ7xFnrKevU5vgFwCNW0+6XdCFnGbcXvfVaWE6GxAiCbXBWhcVcKmqwmjDa2oOLjqcHCD4SJMbtvHJZnmtOph6ppV6VMVGwSWxzuCC2xsU5ooY3W6tx7Fc1oOSruln1NzZLojcHceiocyxb8ZVbSpjwjYGPIuPa6ZWoCu3U33x8wOR79Cvfg6RiYi5Bb8wT9E1FBHEHSN+IdD0UhgaC5Xn/t9RLI1PD4FwZE9QDyQqeFq2uowNn2W5kAEH3SCdyRePNauxs/E/fzULFVtXkAB8LLMg8TnjLtxv36ILZnBZTmeVPoEB8GRII2soJCOMblv9ZjBSBhlJs1HDkCRIHKdh/srXHcLYYDS1gFoB5gGfnffqtr/IiNjTIMnsj+dtAtZgQuEK0z3KP6d4bJIIBBI3PPb0+KrQtSORsjQ5vCM02LCYEk+Ele1ZcKQC5CcFxKhJFPCGYtA9mTBuR3H6QhYKbk+IayvTc8w0G57JXVRCWItKq5u4UtWw9PXBaRq+vquZm0kNJEEeEjy2PwURmENVgNN3szYtcOc9eyjsx1YTSrS7m13cdD0XkBCRkFCLCBRVvg8Y5gAa2Xbgu5TzA5oR4tyBzg+sdXtN3E/m6+sK6pZuSXSZnn0I2I+ibxHxGHYZzDAc8RPfafhCa026OQbSeUsHndhZ/lWXurVAxo33PQdSj3LOGqVNsXJmSTz7eSjcN5eKFL/M8ST9B8Fd4dyvr9a+Rxaw00fmiySEmlG/4TpvLzJbawbESBeZQdmnD1SnDn03NabSRb4jYrTMKV3OsvOJp+yMtBIJiJMXAuNpv6JLT698b6ccKWvoIB4TzGphtbqRBLvDcSIEH6ovw3HOik0aJqydbuUF02A5xb0QpxNgzhC2iw2DQ7VzMzuNgQQUO085qNdc6h3/AIWoYPxJ8zGfuqOG42tG4h45qVXRRbppjmffPeNh6KgdixUiXAH/ADW+arcNnDH2nSf823xUytTBbv6hCMYYciiqBllaFTbFvDf8zPdjq3tzU6jl40k7g9en7KhyXE+1pNI0gm2lpsIJbtymEVVKZY0N7Ry39e6zI20924cKrW5Ko+IsHTFPXF2xBEG3MGOQ3UbA4XSzn4rx97LwzbFh1SnR31PAOnfcHbmEStw8b7R8FGpJoV1RHdKTctBIADtMXhWdMn/Ff0MqtpYU7iQZ+/NW2Frk2gahvffuLKunvgmldp7pzKJBEj1H69EGfiLkFA+zqml/cc4hzwIBEbPI3dYR2BR5TeTu34GVR8c0nvwb9BbAIc4ESdLSD4TyI39CtWNuwEtJCuTjCyDFZIaR9pSOptpbufTqpWUYJra2suAcbaRvJ+QMclIo4mNwoLsEIc0EMZOqT7wMyYV2yPcKcfr3C6nEUUb1sW0ABsiBsfrPNUWcZl7JkNBfUdZjWgm/WByErxwGPLiGzq5SblxHlZEZy94w9So2pphrnWmRAJnuRukxFUuW2O3CX27TlReFeG30MK59UEVaztTurWjYHuSSSO6biXSbCByVbwvxA/EUSKj9T2EeLmWuFp63EfBWFQyu1hd5xDgok+LKC+OHjVTHMBx+MAfRCzgr/i+pOII6NaP1/VUbgvTaEbYGj+5TsQpoTAfuUkvgknLRU0FdXCkpUJzQSQBclWmEyJzvesPmoWXVQ2o0nrB9VoWDwzYnr0WZrtU6GgOqq5xGFFy/GVaLA1pDg2w1bx5qRUz5xAaWQSRJm0TdetfCQZFx2/XovL/04ucIG5jyWH5jXG3IBkeChrPX1qVUwYDz4QAn5XldR7g+tY/lDt//ABV3mWKaH6AQHA6QTEn/ABR05JuWYb+63Vu4xJKbOoLYuADXKsSB0Vi2mbdFMpCF7DB2I6FNotgrFc8OSxUyiVY0K1olQ8PuJEj75q2w2BBEifkfVIv5UtBPCD+NMnY6m+rIFQQbfmkhpBHW8jyKzerRMrfczwlP2bZALpttMHeUI51wXTqgupgNfvbZ3Y9CtrSa4QARyffsoyCsr0XU1mNeyna4HLeynYvKdLi0iCLJmGwd9MxqtbuFtGZjhZ4V77q14NzmrTqvNGg6rrbvEBrxOklxgRc80VZlnuMcY9g5gIkOEP0um86d7RyUvIssbh6DKbNRaBPi3k3Plc7KxnuvO6nXNMp2sFfO7KrvooAxmYVG4oVC5zXy1xItE2sOVuS1rA1adVofSIe1wMOAiSD3HUFB+b5I18OgT15/yE/hnN6lBzKL3NFHU65GxcLS47Cfqi+ayZo7hcSLRtTw3vR5/fwXaeF1NkTqDjfmFKwzmPaHscHNcNxse/xSo04m+9/90dsABFq9L2wlQuF7Ebj75Ki46qtZhXS7S4xpE+9cSI/MIKsMRmLaLgXGOR8igjiLN2410ARoLovMzaR6AWRXamPyy05IUgoTexrz4LP30E2d3YTz/wApU7B5eKjNT2yJIF9jzBHkeaHc6d7N2kg6twfoQUXZM4uw1NxYWuLZLju+8B3lGyFO0tiEgVJOLQ87Ff8Ap1VwFMPp1BLTMFpG41QdundcxWY1MezTTquY4b0S7wuF7sdvzuDKv8zy1lZml490gg8woeX8Lsw9QPaSZbaYttdEj1kXl7j/ANg69CrB7QL6qr4dyathqmt4lhBa4MIJjcEC0wQERPxDb+IGN4I++ikFCHGGX6T7VsgOhr+ltiUFr/xkoEmD3CHfmOyqLPsQH4h7gZEx/wCIg/MFVxCe4ppC9VGwMaGjongKCYknffNJXU5XiGpNpzyn7/2V5nBENaIkn7+yvXDtawAD4pU6v0B1IfmYtDhKtcq4rr0BDSHN6OE/PfqpjuHamJdFFhc/eBABHcmwKvsH+FTmCcRUg2ltMbT/AJj+yHNqtMY7m+3KnzG1ZVW3jeo4/wDSbJ6Odv6ojyHN3vZUq1NLWMbIIv4idIn1SpcCYdmxqHzcJHlDVLpcHgYWtRoEg1C0guM3bB+FlhyzaR/pjFZH89UHzGk4VHW00yX1NIib8r9POyhYjiykKlMMlxa9su5RaY68wvTMcscaD6dXUDTIu4advPcC11U5PklHxanCo4xoggaecwd09FDEQXSEmu3CbDN2AtZADoIuDa3MDmFHNCDKCsPn2Lw9Ro9nrw4JsInxRMGbQbxCN6WIL4IY6CJ2v6hefn0z4KNggpSVhbyn02qxwOMLYaBPl0XkzBVLf2yQdiI+Y5KdhKQokElpd3mwPI9Clmss27AQQSDhe9SiHP1OaS2AJ5jvHNeVbD6CObTfsR27qWziGJBYPvzXBjqbwQQQJkRyPOPNMzN05Hpdn2qv4UHKAOOsr0ubUA8LrH02n75IcyoRWa6AQ299uy1HO8CauHc2npe9via19geRE8rfRZk6g6g4iqCx7uosB9ITekk3Q7evCKxuFortTmhxbGoA2NoIkLyCp+DM1o1muois+pVYSQHBxAZbYxAAJiO6vqtO1xCzdTCYn0UJ7S00mudYcwo1bAtd6r11WXGu5JYWMhVJVJmnFFTLqbAQ80i83a6IdEtGxlpgyOygP/FavU0OpsY1gnU031mZsYBb5eaX4kQcM2TEVAY62d9AqTC5R/y9Mgbt1CF6PTFjtO17xm6VwPRan5xxZWrvDzOiqYNMGQ2DENn0PovSliYg3aRyKi8PsmpocPdki8bhTMZTFwVWXbu20mAKFrz4kotq0Nf5m3n6/JEGXY19TC0TUAB0ACNi0S1pjkYHLqEIZjjtFAgSddr8jz9FfYDN2f09JusOe1gBgjl5drfVRIxw023peEF9luVNrmx8j9FW5Zm2sgE3dsPISfIAL0qYvW1wHQoTyik91YwXNLBYgwQDb4FD0+nDmO3YpDa2xlHrmqg4xd/y53uW/Xmr1lX5IS4yzJtTTTYZgkvjaRYDz3VdDG507QOhUxi3BCZhMKeR8FxwXsVoJkJLv392SUrvop+bYdzXB8kt7/lPTyT8FUnup+IcHAgjdV+Byt/tANLnMJElokhs38jCy2vD46dghLYcKWt/h5kVJtL24Ouo7wnozq2FcZhhdR1C1/QT5d1MymrS9kxtEt0AQA0GwA5iN151XAjsDy36z5LInAe3OUJyH8RzBF/2VhlT9DhItEu7Amx9FHxLC6qAdzA+O3qrXC4SHOIFiSPTZZjGHfjoUMcp3EXDDMVSc33XEEBwGx5GOYkCQsXx3BlSjWcCPRvJ3afyndfQGCJLYPIR3EWuhTjpjZpyAHHUC6L2iPS63BM6Jm5nB6JtsmzKyrFEYdx11ZfYimCIb5krROG89D6LHB7TAGwHqCPNUFbIWV26KggHZwF7feyFcpP9HiCSHFokEEXjkY/RBkYzVxGviH5rnybx81uLMwD7B+mQLgQf4UyhlTYJ36k80DZVxGytdlw0xcRfy5BHGU4oVGgdAPKef6JPSi5Nkwz0CDvvBXjjMKwTz8vuyrXUj0gIlbTDpPKfpZV2Z1G0RLtzJA9IH6KdXorG8UAqubSocwBMMa7TFz+iCuI8SNXsqtelUaf/AMdSA9vkf3HqjSjRLgXGZN9uSxjPcvjFf3D7T2h1uLTMaiYG3IR8FHhMIkcQTVIsDC7KvMsL8HWNWjVc1ziGxpa9ukkSHTv6LVMUQRLXB15MRaQNxyQV+FeXCg+rXdJaRppaxeSZLmjYQBEjqr3G5n7MuOmWPueoIESPMAIviDmveIwbPf7KkpzSmVG+Edbn0+wvF9S/mvOpxXh6tOm5ocANwB7oG9+Yt8178P4UVjrJBZyE3J5E9gkfwjt20IVdFT8U5X/UYV7Q3U4XpgWl3T1kj1XauDFHCUqRjWxjQ6DMFrQIB53lWeeVizVaSNhPfqhvEZhqEQPimIPM8sx9AUxEy2myq/AYRwe+r+VsD1Mn781Oqf3BbfdNp1AWf25I2cNoI3sefdRTi20zeR35JhwLnX1RSK9lCzClNKoOgkebb/uhqnWI2JHkjKpg/aU3mmQSQRBO5Pfb4oXdlZpCatOoPIAD/wArrW0UjQ0td9lEbSLtH+T1mnC0dLSS4Q7u6TJPWVeZjlzGxAGki1viEJcJ5yww1zSGU4DZM/Gw2/VEOa5uHO8JkHccpWJPEQ5983j++yWLatRM1qilRe8CdIJj6IBybJqmKqlrT3e47CTufVH1TTVpOpumHAgxvfopHCeR08K2oHPkvO8bAbAnrdM6HUNhjffxdFdjgAe6osT+GJ0/26sugmHN3PICPqgzMssfQqGnUEOHwvfdbUcSwCztr7HlMoG/EZ3tGMeNmGJ7O/mE9ptc4vDHG7V2SG6KAS3uurhcElubU3hGL8LDfCepIPyA7oequcag9u9waSNTWmIb0A6ojpvJVbxJSb7KZAJMRFz68l5/TPp+09eqTYcrZOFaVL+na+nqDSPDLdNtrDp0XcyAueZmfOLA9lD4R4lw9eg1tJ8+zY0FsOGmABeRHLkVIx7r9pv3nl3SepAY3bX7qjwvPBYcvJP+ER/3O2+AV7hPdh1yLGefQ/CF45ZhtLCD7wMn15fopdEQT6KdPFtAJ6qGil2hRAnlex84QzxrSBNM2JBIjnCIsRixSaXuOkTc8oJ7ILzLMG1az3NAInwzzEAHod7hRqHBrKUSEVSihgY2Rcf4TyPWUHZpQD6jiBF/NE2Ox4Eho8XaYHnJVa3D2jcpfTuLPUqsQjXxBw9Rpa8+IXAMbHnHXuj3LeLHsAGnaJP8LP8AiyqW1i009OmAHciDDvjc2VlkWcMqAU3WcBuTYwtXUafzImyV/fojOZbQVqFPj1xFmCI3O7jv8F44So+vU11TI+7AKhwj6MEmo2G9/wBFYnO2tAFMazPkI8/gsOd0j/Tn6oHurXi/PG4TAVagj2j/AO1T/wBThE+TRdY/gqbGtJky7cneOUol4lyvF40y4gCZAJMN6AADoqTGZY6hT0VKZJAEu3ZP6eS2NJ5TIhG1wsnNJ6F4IrqtB4fzCk7DN0aZaIIbszznmoWMzSm+r7HUC90iJvABcfkCsvZinSdOo9mzB6TFl65fXrUa9OvEaDJETINnD1aSF3+IG8uLvb3Qnw0TlapgsC1oMW0i0crgfBR8wx/9GG1aJ06jpdT3aDuSAdgYUT/irD6dYqCCNjOq/ItF5Q1nGc/1LhEhjZAnn3ISul00rn+sGuqEMKRxJxY+q33tIO8DmbxO5/hDmCzoUnSA53WTCgZjiS58cmmB+pU3KOG6mIYXsc0NadJ1EzMTYAXXohp4YY/VgJhrQBZV/leeB4cNtZBifde3nPQiymU8Q6u57A06m7GCWns+PdvYO8lRDhTEUwSzS4m0NJk+QI3Wi5JlbKTG1Bq9pUpNFTVYzALhHKCPksfVugiHmMN9vdUdIGjCG8rw8+1p6Sx5YTBkDU3mP4UvJq1Q0jRqCajI9781Pm4dSLE9QES4ihqaYF9LoPSQUE5VxQ4Gm14BIcIfzE2vG+6VhedQ1xA7KGvsXwp+KoNpv0vGgnZzbtdFttwvRmEO5Mt5EbH1XvxLk7qsVGOLnCZBNg3t5FOyOifYAzsSD8f3VHOHl7gc9UEuUzDMaPJWDWREtn6Lww1Nsw4fAxftyVh/QSPC6ezhf4j9kjt3GwqBQKgcDfURygBBvGeeMe32TDJmXOB2g7W3/hGeMw5BiY8pCzPiPKTQqm8teS5vlOx+K0/DWsfN6+RwjRAF2VTl3ZJd1FJeqynKREzGholxsqfNs1NSBbS02MQT5qXjMIH6bkECPPqoTckqOMNg99gPNZunbE07nHKE3aMoz/DDEspCoHuDfawZPRsj4rTsNSFR1Mt2HjPcD3fO/wBFlvD2U06bAKjjP5iLx2b+5U6rxTXptNKm4BsRrA8RaPCPLmsyYtlmJ5FoDyCbWtVSASSeQn0lRcTmbadFz5bEammbEEeGOvSyzutxdXqUhTsBp0ucJ1OHqYHeFEZU8I1EwNh08hyVXzVwqF/ZFGbcQuqsDIAaQC6DuSJj/L80MMqvnT7p7b/FTGPhs7W+7LwwrdTj1JSJeXWXIWScrlKla69MQPZ0qlQmAxjnT3At84Ck1sKVl/FOYitXJY4ljQGiZFxvY9ybpjR6c6qSrwOUdjbNKVW4hLyTVZrJ3M3Pxldy6lTr1qbWMc1xcDMCwbc3B6fVUDXnotC4Ay8NpmqR4ngx2bsPndb2teNNEXD2CYcNqIqeTtmQP9/2VlgMrg7fJPwmx9B8Srmg3Tfdp27dl4wuc40SghoOSvOngZEED0H16qJjspBBlog+qv8ABiJn79VIxWFBb9381oR6PfHuHKq9o6LJsZgBROkNb1BiSh7OKZIP2Ec8W4cNiN5j0+4QXjKGre63NBKZYQXcjH2VASh2nhS4wrI0gxnkpNPDQo+ZmGkTE2notC1e9xpeHC/D7q1QVHsBp3MP/MeUDnfrZaLgcsMCBboAIA7KnyFgp0mDVrtvbbtCMsnxjSILojqP5WJLOJ5SHHjhS95OFAy2i6nUL9hDm33k9PL9VKevbE1Glx0GQmBkXP3/AAvP6l3/ACFo4CAcrjRHqgzhnIga1V7xIpvLW9NUn6DT8UXufuT3PwQ3wXiWuOKhxLjVkjkARDY5fldPkEbTlzYZC3sP1UtOCr5tTSeouCOoIuF4YLK/6djy100yQ7/TJMzPK4XuRv8AfNROIMQaeCrkjU3QRHTVYH0JBUwOJIj7rh2XrSzGk6magqMIa6CQRa+yu8JjWsdDzBAkRebC1ue6wTD0XPIa0EuNgBzWkcKMeygKbwWupuIIPKfF+vyWrqdE3SN3tdZ7Iz49gtEeNxGt2sbG0eXb4IT42og0NW2lw+drFEjDuOvyKHONq8Yci3icB3PO3wWdpCTqGn5qjPiCACku+qS9stBW1TDvAu1w9FcUabqdBtpqPuxotDeb6hO3YK9wdESNW3ReGbUT7Q23A9LLzB1O/BCz99hVcvbTBfBcXbMkwI3M7nyUes8uEj3hcDqB7wUyowwPVeeEdrqEcmRPcmflCsHD4qXArwwmbM0yTHXqvHMOL2sEU4qE+cDz6+isnZUwmdLT9f5ThgGQR7MQ4aT4dwORtsua6Ddbmk/JdgHKDa/FWIcQS/3TIaAAPI9VLqceVgWuY1rCN58QJ+UbJ/EeIps10m0m6nBpL+gGwaB2t+6GHNW5FBDM0OMYHZNsa1wuld47jfF1ams1SwxphghoF9gZvJN1UsMlR170inGxMjHoACvtA4UprFp+RANpNA5ABZpRKMuFsyGkMJ8Q+ixfFYy+MEdEtKTSNMNVsR5H4KzwOL5OHhNiqbDm6mYc3EryZwbQd5RXgfCdJ9O4Vk6h4bfDkqjA1Q8FpMODiQehn6K1oY60OgEWN+a9Ho3M2UeOn7K4KDOMWQx3hJtYws/qhadx1iS2gSBZ9p6T1WZvCZ0Uewv90M4KivCos6rbBX1ZC2bVJf5LTYMokIt6JuEKhNMzcAxdFeFrQZgHz2WVZfnNSgfAbE3byP7ItwXHFF0B+ph5k3E9JCw9doZd5ewWD2VpY3XYR9hKgN/WPvl2T67+/wB9kIN40w4s2oSTaADfnzHzTmZ0+qZnSI2G4nud/gsZ2jku3CvdA2uXvxVxNTosczUPaEe6N4/T1VX+H9TSXhw8VUe0noJ0tHrLiuY/hWhVl5Lw9xkmZk+R/dDeZYk0sWCBaloDR2aBB+q2NNBDJCYYybIs38u31R2NBbtC1imJJ+PzCpeMsyptoii6oWmv4SA2Ya3m4chMD49EPj8Qny0U6elxIkkzHSI9FRZ4S6uatZznuqGS6BE7R2gCELSeHuZIDLjsujiINuRbwxw+MOS8nU421cgOyusQGMeCCA4kB4EyZgz0sF55fmTg1rhS1MIE6HAz/wBphCVXFVHVHNAdqc4w0+9c9OSGWSTOLnlVfZRq/FNj6eXdUPFUOw7iYBER8R81d5RlIbSio46zfV0t059FnOb5s6sYNmtJgc/Xup0UBklBacNK6NhJUBdTV1eoTuVo1GtCiYnGEvsZAEIYo8RvcdL9IBvb5BXFGqC2xXmX6R0RtyzXMc3le/tXHn6JgaQ4v6i8W2/iV6dCqzO81bTaWgjWYjnbv81MTC921o5UCzgK1pY8fHqpDse1rSZvugvCZ7AIe0ny6/oo+MzV1SQLN6fuU3/jXF1FF8l1rxzDEmpVe925Pn5C3oopppwXYW+1oaAB0TgwKUZ9NdpqToXnUpRsrWrqTQKscHiCxwc2xH3fsqqgVY0UCRoOClpAjjJeIWvHjIaRtyHpKv8ADYkOuII+qzOmrPC5hUYIa4gdPvZef1PhIdmM18kqVp+ExYDgVPzDGgRfxRv1Hf8AdZoM+qkASBHMc4Tsdm1SsQajpjaLD4JeHw2cAtJAC5WOd506oSyfCD13hUrynFNeFuwwthaGhQVGxJgHkhDFP1OJ6lXWb46ZY31P6BUz2puMVlNQtrJUctXmWKQ5q8zTRrTAK8A4hEWT5rO+46KgcE6k4tu0kIU8IlbS5w3BaAMxDW6nGw3JQXmmN9rUc+LHbyGy86mMe+znEgcuS8YSum0YgO48qrGbVLyszVp/62/UKdhKurEOpuuyo9wI7kmCOii5ThXCqx0ENBBuiHh/g59QCrVcWeIOZpg6hcknpeFGqmiZZeen5rnyNan4WvVoN1UKgNIcqm7NJgi2w7omwuI9rDvC4/4mi3cDsqPLcI9uLxFMe6DrEiRLr6SOYcCQQptHgGo+r/YqmnSfciXS082iPeHSVjyiOQ0XUebrm+6XdRXOIuJm0mupsJNQggwY0TzPdARWrj8NMM1sEVC7/EXQT5AWHzWc8RZMcNXdSuQLtPUHbzT+g8llxsu+56okRbwFXjySTQCurWoJilEKm5ZWcLajHmUklWYDYVR/Cm5vXdo94/Eqia63qkkg6MDyyhR/CnrtTkkknB0RSkU4LqSk8KQmhP5JJKhUplLf0VhR5JJKjkKRS6Z+il00kkEpN3ClUVIakkoCr0Uinz8lX5o8ik6CUklZWb8QQ2eSZUSSRRynwvJyaf2SSV1zV4uTeqSSsrFOXvg/fb5pJIcnwn2VjwrxvvD76rSKDYpsA2gJJLyPiPDVmOVTgv8Ar4j/AFt/+ARZlh/tv/1D9UkkL/cew/QLjypmIdb0WQ/iA8/1r78m/SUkk/4d/wCn6FMQ/Eh4FJJJeiTa/9k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870" name="Picture 6" descr="http://bp2.blogger.com/_eaKbvlcIK10/R1_YBSz4KWI/AAAAAAAAAYw/qlMGW2NcTNw/s400/plectranthus+nummularius+(own)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447800"/>
            <a:ext cx="3276600" cy="2457450"/>
          </a:xfrm>
          <a:prstGeom prst="rect">
            <a:avLst/>
          </a:prstGeom>
          <a:noFill/>
        </p:spPr>
      </p:pic>
      <p:pic>
        <p:nvPicPr>
          <p:cNvPr id="36872" name="Picture 8" descr="http://upload.wikimedia.org/wikipedia/commons/thumb/9/9a/Starr_011026-9002_Plectranthus_verticillatus.jpg/220px-Starr_011026-9002_Plectranthus_verticillatu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4038600"/>
            <a:ext cx="2095500" cy="2590800"/>
          </a:xfrm>
          <a:prstGeom prst="rect">
            <a:avLst/>
          </a:prstGeom>
          <a:noFill/>
        </p:spPr>
      </p:pic>
      <p:pic>
        <p:nvPicPr>
          <p:cNvPr id="36874" name="Picture 10" descr="http://www.smith.edu/gardens/bgilib/web/plantImages/Plectranthus-nummularius-'Variegatus'_10-25-04_6742PA-A_1_C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2209800"/>
            <a:ext cx="4980302" cy="37252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Primula</a:t>
            </a:r>
            <a:r>
              <a:rPr lang="en-US" dirty="0" smtClean="0"/>
              <a:t> x </a:t>
            </a:r>
            <a:r>
              <a:rPr lang="en-US" dirty="0" err="1" smtClean="0"/>
              <a:t>polanthus</a:t>
            </a:r>
            <a:r>
              <a:rPr lang="en-US" dirty="0" smtClean="0"/>
              <a:t> cv.</a:t>
            </a:r>
            <a:br>
              <a:rPr lang="en-US" dirty="0" smtClean="0"/>
            </a:br>
            <a:r>
              <a:rPr lang="en-US" dirty="0" smtClean="0"/>
              <a:t>Polyanthus (Primrose)</a:t>
            </a:r>
            <a:endParaRPr lang="en-US" dirty="0"/>
          </a:p>
        </p:txBody>
      </p:sp>
      <p:pic>
        <p:nvPicPr>
          <p:cNvPr id="35842" name="Picture 2" descr="http://pj.b5z.net/i/u/2043349/i/PRIMULA_penumbr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457200"/>
            <a:ext cx="1409700" cy="1409700"/>
          </a:xfrm>
          <a:prstGeom prst="rect">
            <a:avLst/>
          </a:prstGeom>
          <a:noFill/>
        </p:spPr>
      </p:pic>
      <p:pic>
        <p:nvPicPr>
          <p:cNvPr id="35844" name="Picture 4" descr="http://bp3.blogger.com/_7K5R8fUODIo/R9Z-SOuXblI/AAAAAAAABTc/aatz3AI7Jos/s320/IMG_226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4572000"/>
            <a:ext cx="3048000" cy="1962150"/>
          </a:xfrm>
          <a:prstGeom prst="rect">
            <a:avLst/>
          </a:prstGeom>
          <a:noFill/>
        </p:spPr>
      </p:pic>
      <p:pic>
        <p:nvPicPr>
          <p:cNvPr id="35846" name="Picture 6" descr="http://test.classconnection.s3.amazonaws.com/334/flashcards/426334/jpg/primrose_poly%5b1%5d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1905000"/>
            <a:ext cx="4648200" cy="4181475"/>
          </a:xfrm>
          <a:prstGeom prst="rect">
            <a:avLst/>
          </a:prstGeom>
          <a:noFill/>
        </p:spPr>
      </p:pic>
      <p:pic>
        <p:nvPicPr>
          <p:cNvPr id="35848" name="Picture 8" descr="http://farm3.staticflickr.com/2189/2267941998_f68822aa06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10200" y="2057400"/>
            <a:ext cx="2286000" cy="23524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Rhododendron cv.</a:t>
            </a:r>
            <a:br>
              <a:rPr lang="en-US" dirty="0" smtClean="0"/>
            </a:br>
            <a:r>
              <a:rPr lang="en-US" dirty="0" smtClean="0"/>
              <a:t>Azalea</a:t>
            </a:r>
            <a:endParaRPr lang="en-US" dirty="0"/>
          </a:p>
        </p:txBody>
      </p:sp>
      <p:pic>
        <p:nvPicPr>
          <p:cNvPr id="34818" name="Picture 2" descr="http://3.bp.blogspot.com/_TAp_ZAaoiUM/S-31KvhZ0AI/AAAAAAAAExY/Yt_57cZkr3c/s1600/lollygagMNBVFlll+028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3733800"/>
            <a:ext cx="3581400" cy="2687511"/>
          </a:xfrm>
          <a:prstGeom prst="rect">
            <a:avLst/>
          </a:prstGeom>
          <a:noFill/>
        </p:spPr>
      </p:pic>
      <p:pic>
        <p:nvPicPr>
          <p:cNvPr id="34820" name="Picture 4" descr="http://t0.gstatic.com/images?q=tbn:ANd9GcTKu94tgoESy7yxRfein2vZLSSrELl7itg_DW-FWjr7p266VoEr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1447800"/>
            <a:ext cx="3276600" cy="2186107"/>
          </a:xfrm>
          <a:prstGeom prst="rect">
            <a:avLst/>
          </a:prstGeom>
          <a:noFill/>
        </p:spPr>
      </p:pic>
      <p:pic>
        <p:nvPicPr>
          <p:cNvPr id="34822" name="Picture 6" descr="http://courses.missouristate.edu/pbtrewatha/Rhododendron1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2819400"/>
            <a:ext cx="4762500" cy="3571875"/>
          </a:xfrm>
          <a:prstGeom prst="rect">
            <a:avLst/>
          </a:prstGeom>
          <a:noFill/>
        </p:spPr>
      </p:pic>
      <p:pic>
        <p:nvPicPr>
          <p:cNvPr id="34824" name="Picture 8" descr="http://www.okstate.edu/ag/asnr/hortla/needham/Images/azalea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09800" y="990600"/>
            <a:ext cx="2133600" cy="16697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00" name="Picture 8" descr="http://hananomono.files.wordpress.com/2009/09/rosa_gallica_officinalis1.jpg?w=64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1" y="1447801"/>
            <a:ext cx="2895599" cy="390608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Rosa hybrid, Class Hybrid Tea cv.</a:t>
            </a:r>
            <a:br>
              <a:rPr lang="en-US" dirty="0" smtClean="0"/>
            </a:br>
            <a:r>
              <a:rPr lang="en-US" dirty="0" smtClean="0"/>
              <a:t>Hybrid Tea Rose</a:t>
            </a:r>
            <a:endParaRPr lang="en-US" dirty="0"/>
          </a:p>
        </p:txBody>
      </p:sp>
      <p:pic>
        <p:nvPicPr>
          <p:cNvPr id="33794" name="Picture 2" descr="http://4.bp.blogspot.com/_VAbdC3cvG7g/ShFF9oFiLMI/AAAAAAAAFMg/jNPWIUSTP2w/s400/roseace2webcc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038600"/>
            <a:ext cx="3810000" cy="2533651"/>
          </a:xfrm>
          <a:prstGeom prst="rect">
            <a:avLst/>
          </a:prstGeom>
          <a:noFill/>
        </p:spPr>
      </p:pic>
      <p:pic>
        <p:nvPicPr>
          <p:cNvPr id="33796" name="Picture 4" descr="http://2.bp.blogspot.com/_VAbdC3cvG7g/TLGvNw7fHoI/AAAAAAAAHAs/P2u9Ti68VZo/s1600/roserembranwebcc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8400" y="914400"/>
            <a:ext cx="2667000" cy="1772949"/>
          </a:xfrm>
          <a:prstGeom prst="rect">
            <a:avLst/>
          </a:prstGeom>
          <a:noFill/>
        </p:spPr>
      </p:pic>
      <p:pic>
        <p:nvPicPr>
          <p:cNvPr id="33798" name="Picture 6" descr="http://upload.wikimedia.org/wikipedia/commons/thumb/9/96/Rosa_3465.JPG/300px-Rosa_3465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1000" y="1447800"/>
            <a:ext cx="2857500" cy="2143125"/>
          </a:xfrm>
          <a:prstGeom prst="rect">
            <a:avLst/>
          </a:prstGeom>
          <a:noFill/>
        </p:spPr>
      </p:pic>
      <p:pic>
        <p:nvPicPr>
          <p:cNvPr id="33802" name="Picture 10" descr="http://1.bp.blogspot.com/_VAbdC3cvG7g/ST0lPIEdy2I/AAAAAAAAEek/gUBbIp1tly0/s400/roseperfectmomentwebcc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67400" y="4419600"/>
            <a:ext cx="2979247" cy="198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Rumohra</a:t>
            </a:r>
            <a:r>
              <a:rPr lang="en-US" dirty="0" smtClean="0"/>
              <a:t> </a:t>
            </a:r>
            <a:r>
              <a:rPr lang="en-US" dirty="0" err="1" smtClean="0"/>
              <a:t>adianthiformis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Leatherleaf</a:t>
            </a:r>
            <a:r>
              <a:rPr lang="en-US" dirty="0" smtClean="0"/>
              <a:t> Fern</a:t>
            </a:r>
            <a:endParaRPr lang="en-US" dirty="0"/>
          </a:p>
        </p:txBody>
      </p:sp>
      <p:pic>
        <p:nvPicPr>
          <p:cNvPr id="32770" name="Picture 2" descr="http://cfferns.com/wp-content/uploads/wpsc/product_images/Leather%20Leaf%20Fern%20-%20Rumohra%20adiantiformi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209800"/>
            <a:ext cx="3962400" cy="2973416"/>
          </a:xfrm>
          <a:prstGeom prst="rect">
            <a:avLst/>
          </a:prstGeom>
          <a:noFill/>
        </p:spPr>
      </p:pic>
      <p:pic>
        <p:nvPicPr>
          <p:cNvPr id="32772" name="Picture 4" descr="http://cdn.calyxflowers.com/Images/Floral-Library/finalMedium/leatherleaf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371600"/>
            <a:ext cx="3048000" cy="2438400"/>
          </a:xfrm>
          <a:prstGeom prst="rect">
            <a:avLst/>
          </a:prstGeom>
          <a:noFill/>
        </p:spPr>
      </p:pic>
      <p:pic>
        <p:nvPicPr>
          <p:cNvPr id="32774" name="Picture 6" descr="http://pics.davesgarden.com/pics/2011/01/10/kennedyh/018494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3886200"/>
            <a:ext cx="4114800" cy="2763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Anthurium</a:t>
            </a:r>
            <a:r>
              <a:rPr lang="en-US" dirty="0" smtClean="0"/>
              <a:t> x </a:t>
            </a:r>
            <a:r>
              <a:rPr lang="en-US" dirty="0" err="1" smtClean="0"/>
              <a:t>andraeanum</a:t>
            </a:r>
            <a:r>
              <a:rPr lang="en-US" dirty="0" smtClean="0"/>
              <a:t> cv.</a:t>
            </a:r>
            <a:br>
              <a:rPr lang="en-US" dirty="0" smtClean="0"/>
            </a:br>
            <a:r>
              <a:rPr lang="en-US" dirty="0" err="1" smtClean="0"/>
              <a:t>Anthurium</a:t>
            </a:r>
            <a:r>
              <a:rPr lang="en-US" dirty="0" smtClean="0"/>
              <a:t>, Flamingo Lily</a:t>
            </a:r>
            <a:endParaRPr lang="en-US" dirty="0"/>
          </a:p>
        </p:txBody>
      </p:sp>
      <p:pic>
        <p:nvPicPr>
          <p:cNvPr id="87042" name="Picture 2" descr="http://t1.gstatic.com/images?q=tbn:ANd9GcQYzFBX50hxmbvV0W-vugIC-uDwvNlW8vC6LCsz8mLXjnJLSRfB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133600"/>
            <a:ext cx="3286125" cy="4381501"/>
          </a:xfrm>
          <a:prstGeom prst="rect">
            <a:avLst/>
          </a:prstGeom>
          <a:noFill/>
        </p:spPr>
      </p:pic>
      <p:pic>
        <p:nvPicPr>
          <p:cNvPr id="87044" name="Picture 4" descr="http://lh3.ggpht.com/aqcaxCFYbaHwABojrgHiXa4-mtSNCygFf8yX6xElw308rlTwNxBNRsBSHnofvHXyl6b_euoHGI20R4sQw416=s58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1600200"/>
            <a:ext cx="3581400" cy="2753974"/>
          </a:xfrm>
          <a:prstGeom prst="rect">
            <a:avLst/>
          </a:prstGeom>
          <a:noFill/>
        </p:spPr>
      </p:pic>
      <p:pic>
        <p:nvPicPr>
          <p:cNvPr id="87046" name="Picture 6" descr="http://t3.gstatic.com/images?q=tbn:ANd9GcQBQcqo6fMewOpV7d592Twq0JDIlIZPvTjhLzd3S1uE8IRhwh1J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4648200"/>
            <a:ext cx="2514600" cy="18943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Saintpaulia</a:t>
            </a:r>
            <a:r>
              <a:rPr lang="en-US" dirty="0" smtClean="0"/>
              <a:t> </a:t>
            </a:r>
            <a:r>
              <a:rPr lang="en-US" dirty="0" err="1" smtClean="0"/>
              <a:t>ionantha</a:t>
            </a:r>
            <a:r>
              <a:rPr lang="en-US" dirty="0" smtClean="0"/>
              <a:t> cv.</a:t>
            </a:r>
            <a:br>
              <a:rPr lang="en-US" dirty="0" smtClean="0"/>
            </a:br>
            <a:r>
              <a:rPr lang="en-US" dirty="0" smtClean="0"/>
              <a:t>African Violet</a:t>
            </a:r>
            <a:endParaRPr lang="en-US" dirty="0"/>
          </a:p>
        </p:txBody>
      </p:sp>
      <p:pic>
        <p:nvPicPr>
          <p:cNvPr id="31746" name="Picture 2" descr="http://4.bp.blogspot.com/_eaKbvlcIK10/S2Ncpke8NZI/AAAAAAAAHKk/4x0r6ilNKu0/s400/saintpaulia+ionantha+noid+pk-purple+(own)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86000"/>
            <a:ext cx="3483428" cy="3352800"/>
          </a:xfrm>
          <a:prstGeom prst="rect">
            <a:avLst/>
          </a:prstGeom>
          <a:noFill/>
        </p:spPr>
      </p:pic>
      <p:pic>
        <p:nvPicPr>
          <p:cNvPr id="31748" name="Picture 4" descr="http://www.okstate.edu/ag/asnr/hortla/needham/Images/afviolet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1524000"/>
            <a:ext cx="2428875" cy="2228850"/>
          </a:xfrm>
          <a:prstGeom prst="rect">
            <a:avLst/>
          </a:prstGeom>
          <a:noFill/>
        </p:spPr>
      </p:pic>
      <p:pic>
        <p:nvPicPr>
          <p:cNvPr id="31750" name="Picture 6" descr="http://farm6.static.flickr.com/5285/5282553228_ca472f546f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3962400"/>
            <a:ext cx="3775674" cy="2514600"/>
          </a:xfrm>
          <a:prstGeom prst="rect">
            <a:avLst/>
          </a:prstGeom>
          <a:noFill/>
        </p:spPr>
      </p:pic>
      <p:pic>
        <p:nvPicPr>
          <p:cNvPr id="31754" name="Picture 10" descr="http://www.online-utility.org/image/ImageCache?file=1/19/2007-04-20Saintpaulia_ionantha04.jpg/800px-2007-04-20Saintpaulia_ionantha04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38800" y="228600"/>
            <a:ext cx="2555184" cy="190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Sansevieria</a:t>
            </a:r>
            <a:r>
              <a:rPr lang="en-US" dirty="0" smtClean="0"/>
              <a:t> </a:t>
            </a:r>
            <a:r>
              <a:rPr lang="en-US" dirty="0" err="1" smtClean="0"/>
              <a:t>trifasciata</a:t>
            </a:r>
            <a:r>
              <a:rPr lang="en-US" dirty="0" smtClean="0"/>
              <a:t> cv.</a:t>
            </a:r>
            <a:br>
              <a:rPr lang="en-US" dirty="0" smtClean="0"/>
            </a:br>
            <a:r>
              <a:rPr lang="en-US" dirty="0" smtClean="0"/>
              <a:t>Snake Plant</a:t>
            </a:r>
            <a:endParaRPr lang="en-US" dirty="0"/>
          </a:p>
        </p:txBody>
      </p:sp>
      <p:pic>
        <p:nvPicPr>
          <p:cNvPr id="30722" name="Picture 2" descr="http://upload.wikimedia.org/wikipedia/commons/thumb/9/91/Snake_plant.jpg/220px-Snake_plant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838200"/>
            <a:ext cx="1866900" cy="2486371"/>
          </a:xfrm>
          <a:prstGeom prst="rect">
            <a:avLst/>
          </a:prstGeom>
          <a:noFill/>
        </p:spPr>
      </p:pic>
      <p:pic>
        <p:nvPicPr>
          <p:cNvPr id="30726" name="Picture 6" descr="http://img.tootoo.com/mytootoo/upload/24/242085/product/242085_22267c183e86086f1615a587239381a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505200"/>
            <a:ext cx="4061790" cy="3048000"/>
          </a:xfrm>
          <a:prstGeom prst="rect">
            <a:avLst/>
          </a:prstGeom>
          <a:noFill/>
        </p:spPr>
      </p:pic>
      <p:pic>
        <p:nvPicPr>
          <p:cNvPr id="30728" name="Picture 8" descr="http://www.okstate.edu/ag/asnr/hortla/needham/Images/snkylbrd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400" y="990600"/>
            <a:ext cx="1676400" cy="2073966"/>
          </a:xfrm>
          <a:prstGeom prst="rect">
            <a:avLst/>
          </a:prstGeom>
          <a:noFill/>
        </p:spPr>
      </p:pic>
      <p:pic>
        <p:nvPicPr>
          <p:cNvPr id="30730" name="Picture 10" descr="http://farm8.static.flickr.com/7156/6719390991_8cddf7b7e9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1000" y="3276600"/>
            <a:ext cx="4191000" cy="3143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Senecio</a:t>
            </a:r>
            <a:r>
              <a:rPr lang="en-US" dirty="0" smtClean="0"/>
              <a:t> x </a:t>
            </a:r>
            <a:r>
              <a:rPr lang="en-US" dirty="0" err="1" smtClean="0"/>
              <a:t>hybridus</a:t>
            </a:r>
            <a:r>
              <a:rPr lang="en-US" dirty="0" smtClean="0"/>
              <a:t> cv.</a:t>
            </a:r>
            <a:br>
              <a:rPr lang="en-US" dirty="0" smtClean="0"/>
            </a:br>
            <a:r>
              <a:rPr lang="en-US" dirty="0" smtClean="0"/>
              <a:t>Florist’s Cineraria</a:t>
            </a:r>
            <a:endParaRPr lang="en-US" dirty="0"/>
          </a:p>
        </p:txBody>
      </p:sp>
      <p:pic>
        <p:nvPicPr>
          <p:cNvPr id="29698" name="Picture 2" descr="http://test.classconnection.s3.amazonaws.com/334/flashcards/426334/jpg/cineraria%5b1%5d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447800"/>
            <a:ext cx="2209800" cy="1865153"/>
          </a:xfrm>
          <a:prstGeom prst="rect">
            <a:avLst/>
          </a:prstGeom>
          <a:noFill/>
        </p:spPr>
      </p:pic>
      <p:pic>
        <p:nvPicPr>
          <p:cNvPr id="29704" name="Picture 8" descr="http://imgc.classistatic.com/cps/blnc/130209/096r1/66818ik_20.jpe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505200"/>
            <a:ext cx="3124199" cy="3124200"/>
          </a:xfrm>
          <a:prstGeom prst="rect">
            <a:avLst/>
          </a:prstGeom>
          <a:noFill/>
        </p:spPr>
      </p:pic>
      <p:pic>
        <p:nvPicPr>
          <p:cNvPr id="29706" name="Picture 10" descr="http://t2.gstatic.com/images?q=tbn:ANd9GcSDXlVGjRByBD0AjLgQW9w7pa1tlJWKVHaZ_EOEBnPz0WnTyzMV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0800" y="3733800"/>
            <a:ext cx="2379180" cy="2857501"/>
          </a:xfrm>
          <a:prstGeom prst="rect">
            <a:avLst/>
          </a:prstGeom>
          <a:noFill/>
        </p:spPr>
      </p:pic>
      <p:pic>
        <p:nvPicPr>
          <p:cNvPr id="29708" name="Picture 12" descr="http://lh6.ggpht.com/r0-UqiM-jILZa7XqYXwGDtH8PqsKvUoZGU5siyP4ECQvjuRd_tq1Oh-xAj2g-lZo7RXbLJ_aXamRCDwMLoxb=s580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33800" y="4267200"/>
            <a:ext cx="2438399" cy="1828800"/>
          </a:xfrm>
          <a:prstGeom prst="rect">
            <a:avLst/>
          </a:prstGeom>
          <a:noFill/>
        </p:spPr>
      </p:pic>
      <p:pic>
        <p:nvPicPr>
          <p:cNvPr id="29710" name="Picture 14" descr="http://lh3.ggpht.com/y9qEyVVXxK596z7Ica6CeIhthCu5ZcNaE7ND6kFyIyoee56MbTpQpM_fkQCIAXVkgbp8hsBZELn9XKaazxIN=s580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53200" y="914400"/>
            <a:ext cx="2438399" cy="2438400"/>
          </a:xfrm>
          <a:prstGeom prst="rect">
            <a:avLst/>
          </a:prstGeom>
          <a:noFill/>
        </p:spPr>
      </p:pic>
      <p:pic>
        <p:nvPicPr>
          <p:cNvPr id="29712" name="Picture 16" descr="http://imgc.classistatic.com/cps/blnc/130209/057r1/2079b69_20.jpe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52800" y="1524000"/>
            <a:ext cx="2895600" cy="19388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Sinningia</a:t>
            </a:r>
            <a:r>
              <a:rPr lang="en-US" dirty="0" smtClean="0"/>
              <a:t> </a:t>
            </a:r>
            <a:r>
              <a:rPr lang="en-US" dirty="0" err="1" smtClean="0"/>
              <a:t>speciosa</a:t>
            </a:r>
            <a:r>
              <a:rPr lang="en-US" dirty="0" smtClean="0"/>
              <a:t> </a:t>
            </a:r>
            <a:r>
              <a:rPr lang="en-US" dirty="0" err="1" smtClean="0"/>
              <a:t>Fyfiana</a:t>
            </a:r>
            <a:r>
              <a:rPr lang="en-US" dirty="0" smtClean="0"/>
              <a:t> Group cv.</a:t>
            </a:r>
            <a:br>
              <a:rPr lang="en-US" dirty="0" smtClean="0"/>
            </a:br>
            <a:r>
              <a:rPr lang="en-US" dirty="0" smtClean="0"/>
              <a:t>Gloxinia</a:t>
            </a:r>
            <a:endParaRPr lang="en-US" dirty="0"/>
          </a:p>
        </p:txBody>
      </p:sp>
      <p:pic>
        <p:nvPicPr>
          <p:cNvPr id="28674" name="Picture 2" descr="http://t1.gstatic.com/images?q=tbn:ANd9GcRBf1lIfQ7qDdoJdmByfkdBFhIuSNcxe-1cCCbA1ez6fiq0GLwi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429000"/>
            <a:ext cx="3279912" cy="3048000"/>
          </a:xfrm>
          <a:prstGeom prst="rect">
            <a:avLst/>
          </a:prstGeom>
          <a:noFill/>
        </p:spPr>
      </p:pic>
      <p:pic>
        <p:nvPicPr>
          <p:cNvPr id="28678" name="Picture 6" descr="http://www.fabiovisentin.com/photography/photo/13/gloxinia-hi-resolution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1524000"/>
            <a:ext cx="2276060" cy="1524000"/>
          </a:xfrm>
          <a:prstGeom prst="rect">
            <a:avLst/>
          </a:prstGeom>
          <a:noFill/>
        </p:spPr>
      </p:pic>
      <p:pic>
        <p:nvPicPr>
          <p:cNvPr id="28680" name="Picture 8" descr="http://t3.gstatic.com/images?q=tbn:ANd9GcTT5834YdsMoVukpm6lXsYF3FIsG9HoJtF5cqQrv4cvhoIulpwq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19600" y="1676400"/>
            <a:ext cx="4367253" cy="3962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Syngonium</a:t>
            </a:r>
            <a:r>
              <a:rPr lang="en-US" dirty="0" smtClean="0"/>
              <a:t> </a:t>
            </a:r>
            <a:r>
              <a:rPr lang="en-US" dirty="0" err="1" smtClean="0"/>
              <a:t>podophyllum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Nephthytis</a:t>
            </a:r>
            <a:endParaRPr lang="en-US" dirty="0"/>
          </a:p>
        </p:txBody>
      </p:sp>
      <p:pic>
        <p:nvPicPr>
          <p:cNvPr id="27650" name="Picture 2" descr="http://upload.wikimedia.org/wikipedia/commons/4/45/Arrowhead_plant_047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3962400"/>
            <a:ext cx="3124200" cy="2716697"/>
          </a:xfrm>
          <a:prstGeom prst="rect">
            <a:avLst/>
          </a:prstGeom>
          <a:noFill/>
        </p:spPr>
      </p:pic>
      <p:pic>
        <p:nvPicPr>
          <p:cNvPr id="27652" name="Picture 4" descr="http://herbplants.wikispaces.com/file/view/nephthytis.jpg/54312132/nephthyti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1371600"/>
            <a:ext cx="3048000" cy="2286000"/>
          </a:xfrm>
          <a:prstGeom prst="rect">
            <a:avLst/>
          </a:prstGeom>
          <a:noFill/>
        </p:spPr>
      </p:pic>
      <p:pic>
        <p:nvPicPr>
          <p:cNvPr id="27654" name="Picture 6" descr="http://toptropicals.com/pics/garden/m1/list/Syngonium_podophyllum0275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1524000"/>
            <a:ext cx="4152072" cy="49868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Tagetes</a:t>
            </a:r>
            <a:r>
              <a:rPr lang="en-US" dirty="0" smtClean="0"/>
              <a:t> species cv.</a:t>
            </a:r>
            <a:br>
              <a:rPr lang="en-US" dirty="0" smtClean="0"/>
            </a:br>
            <a:r>
              <a:rPr lang="en-US" dirty="0" smtClean="0"/>
              <a:t>Marigold</a:t>
            </a:r>
            <a:endParaRPr lang="en-US" dirty="0"/>
          </a:p>
        </p:txBody>
      </p:sp>
      <p:pic>
        <p:nvPicPr>
          <p:cNvPr id="26626" name="Picture 2" descr="http://farm5.static.flickr.com/4135/4773792741_0d5f8a7649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971800"/>
            <a:ext cx="4762500" cy="3571875"/>
          </a:xfrm>
          <a:prstGeom prst="rect">
            <a:avLst/>
          </a:prstGeom>
          <a:noFill/>
        </p:spPr>
      </p:pic>
      <p:pic>
        <p:nvPicPr>
          <p:cNvPr id="26628" name="Picture 4" descr="http://www.plantoftheweek.org/image/tagete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2133600"/>
            <a:ext cx="3286125" cy="4381501"/>
          </a:xfrm>
          <a:prstGeom prst="rect">
            <a:avLst/>
          </a:prstGeom>
          <a:noFill/>
        </p:spPr>
      </p:pic>
      <p:pic>
        <p:nvPicPr>
          <p:cNvPr id="26630" name="Picture 6" descr="http://1.bp.blogspot.com/_VAbdC3cvG7g/SW9Uz924BYI/AAAAAAAAErs/08jUjqSujzc/s400/whitemarigoldwebcc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3200" y="304800"/>
            <a:ext cx="2335631" cy="1524000"/>
          </a:xfrm>
          <a:prstGeom prst="rect">
            <a:avLst/>
          </a:prstGeom>
          <a:noFill/>
        </p:spPr>
      </p:pic>
      <p:pic>
        <p:nvPicPr>
          <p:cNvPr id="26632" name="Picture 8" descr="http://lh4.ggpht.com/CJ8WULrAhhJTCU5rnUZeFsxAoISM0Y394ytOdJXh-8_G-ovNBbVivBhK0UOK_DZIshDbxV5Jqv-X7o15czCv=s580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19400" y="990600"/>
            <a:ext cx="1828799" cy="182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Solenostemon</a:t>
            </a:r>
            <a:r>
              <a:rPr lang="en-US" dirty="0" smtClean="0"/>
              <a:t> hybrid</a:t>
            </a:r>
            <a:br>
              <a:rPr lang="en-US" dirty="0" smtClean="0"/>
            </a:br>
            <a:r>
              <a:rPr lang="en-US" dirty="0" smtClean="0"/>
              <a:t>Coleus</a:t>
            </a:r>
            <a:endParaRPr lang="en-US" dirty="0"/>
          </a:p>
        </p:txBody>
      </p:sp>
      <p:pic>
        <p:nvPicPr>
          <p:cNvPr id="25602" name="Picture 2" descr="http://image.shutterstock.com/display_pic_with_logo/50953/117244180/stock-photo-coleus-hybrid-trusty-rusty-genus-solenostemon-in-summer-garden-11724418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3350" y="152400"/>
            <a:ext cx="2220650" cy="3086101"/>
          </a:xfrm>
          <a:prstGeom prst="rect">
            <a:avLst/>
          </a:prstGeom>
          <a:noFill/>
        </p:spPr>
      </p:pic>
      <p:pic>
        <p:nvPicPr>
          <p:cNvPr id="25604" name="Picture 4" descr="http://www.everwilde.com/media/2012-large-wildflower-photos/Coleus-Rainbow-Mix-Wildflower-Seeds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76900" y="2971800"/>
            <a:ext cx="3467100" cy="3467101"/>
          </a:xfrm>
          <a:prstGeom prst="rect">
            <a:avLst/>
          </a:prstGeom>
          <a:noFill/>
        </p:spPr>
      </p:pic>
      <p:pic>
        <p:nvPicPr>
          <p:cNvPr id="25606" name="Picture 6" descr="http://www.gardencrossings.com/_ccLib/image/plants/DETA-1624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9400" y="1295400"/>
            <a:ext cx="2209800" cy="2209800"/>
          </a:xfrm>
          <a:prstGeom prst="rect">
            <a:avLst/>
          </a:prstGeom>
          <a:noFill/>
        </p:spPr>
      </p:pic>
      <p:pic>
        <p:nvPicPr>
          <p:cNvPr id="25608" name="Picture 8" descr="http://www.romencegardens.com/_ccLib/image/plants/DETA-4089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8200" y="3657600"/>
            <a:ext cx="285750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Spathiphyllum</a:t>
            </a:r>
            <a:r>
              <a:rPr lang="en-US" dirty="0" smtClean="0"/>
              <a:t> </a:t>
            </a:r>
            <a:r>
              <a:rPr lang="en-US" dirty="0" err="1" smtClean="0"/>
              <a:t>clevelandii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White </a:t>
            </a:r>
            <a:r>
              <a:rPr lang="en-US" dirty="0" err="1" smtClean="0"/>
              <a:t>Anthurium</a:t>
            </a:r>
            <a:r>
              <a:rPr lang="en-US" dirty="0" smtClean="0"/>
              <a:t>, Peace Lily</a:t>
            </a:r>
            <a:endParaRPr lang="en-US" dirty="0"/>
          </a:p>
        </p:txBody>
      </p:sp>
      <p:pic>
        <p:nvPicPr>
          <p:cNvPr id="24578" name="Picture 2" descr="http://farm3.staticflickr.com/2432/4099507895_ab11abd4b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600200"/>
            <a:ext cx="2122004" cy="2667000"/>
          </a:xfrm>
          <a:prstGeom prst="rect">
            <a:avLst/>
          </a:prstGeom>
          <a:noFill/>
        </p:spPr>
      </p:pic>
      <p:pic>
        <p:nvPicPr>
          <p:cNvPr id="24580" name="Picture 4" descr="http://www.exoticrainforest.com/Spathiphyllum%20inflorescence%20copy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1752600"/>
            <a:ext cx="1828800" cy="2612572"/>
          </a:xfrm>
          <a:prstGeom prst="rect">
            <a:avLst/>
          </a:prstGeom>
          <a:noFill/>
        </p:spPr>
      </p:pic>
      <p:pic>
        <p:nvPicPr>
          <p:cNvPr id="24582" name="Picture 6" descr="http://www.spaths.com/images/spath-white-lightning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43200" y="2362200"/>
            <a:ext cx="3876675" cy="42157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Stephanotis floribunda</a:t>
            </a:r>
            <a:br>
              <a:rPr lang="en-US" dirty="0" smtClean="0"/>
            </a:br>
            <a:r>
              <a:rPr lang="en-US" dirty="0" smtClean="0"/>
              <a:t>Stephanotis</a:t>
            </a:r>
            <a:endParaRPr lang="en-US" dirty="0"/>
          </a:p>
        </p:txBody>
      </p:sp>
      <p:pic>
        <p:nvPicPr>
          <p:cNvPr id="23554" name="Picture 2" descr="http://www.logees.com/images/R1624-Stephanotis-Flo-va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905000"/>
            <a:ext cx="2857500" cy="2857500"/>
          </a:xfrm>
          <a:prstGeom prst="rect">
            <a:avLst/>
          </a:prstGeom>
          <a:noFill/>
        </p:spPr>
      </p:pic>
      <p:pic>
        <p:nvPicPr>
          <p:cNvPr id="23556" name="Picture 4" descr="http://kimsmithdesigns.files.wordpress.com/2010/05/stephanotis-floribunda-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1" y="990600"/>
            <a:ext cx="2971800" cy="1981201"/>
          </a:xfrm>
          <a:prstGeom prst="rect">
            <a:avLst/>
          </a:prstGeom>
          <a:noFill/>
        </p:spPr>
      </p:pic>
      <p:pic>
        <p:nvPicPr>
          <p:cNvPr id="23560" name="Picture 8" descr="http://www.asclepiad-exhibition.org/Stephanotis_floribunda_Brongn.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" y="3276600"/>
            <a:ext cx="5029200" cy="335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Sterlitzia</a:t>
            </a:r>
            <a:r>
              <a:rPr lang="en-US" dirty="0" smtClean="0"/>
              <a:t> </a:t>
            </a:r>
            <a:r>
              <a:rPr lang="en-US" dirty="0" err="1" smtClean="0"/>
              <a:t>reginae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Bird-of-Paradise</a:t>
            </a:r>
            <a:endParaRPr lang="en-US" dirty="0"/>
          </a:p>
        </p:txBody>
      </p:sp>
      <p:pic>
        <p:nvPicPr>
          <p:cNvPr id="22530" name="Picture 2" descr="http://darrensgardenservices.webs.com/Strelitzia%20reginae%20BIRD%20OF%20PARADISE%20to5ft%2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447800"/>
            <a:ext cx="1905000" cy="1429527"/>
          </a:xfrm>
          <a:prstGeom prst="rect">
            <a:avLst/>
          </a:prstGeom>
          <a:noFill/>
        </p:spPr>
      </p:pic>
      <p:pic>
        <p:nvPicPr>
          <p:cNvPr id="22532" name="Picture 4" descr="http://t3.gstatic.com/images?q=tbn:ANd9GcTY4_NRQeqGMkzujUsDwCWKYSrBd16eST_9c5NdLxtf8VsiHXo95Q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1676400"/>
            <a:ext cx="3569141" cy="4800600"/>
          </a:xfrm>
          <a:prstGeom prst="rect">
            <a:avLst/>
          </a:prstGeom>
          <a:noFill/>
        </p:spPr>
      </p:pic>
      <p:pic>
        <p:nvPicPr>
          <p:cNvPr id="22534" name="Picture 6" descr="http://wildlifeofhawaii.com/images/flowers/Strelitzia-reginae-1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3048000"/>
            <a:ext cx="4482025" cy="3552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2" name="Picture 6" descr="http://www.johnstowngardencentre.ie/product_images/araucaria_heterophylla_L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2286000"/>
            <a:ext cx="4381500" cy="43815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Araucaria </a:t>
            </a:r>
            <a:r>
              <a:rPr lang="en-US" dirty="0" err="1" smtClean="0"/>
              <a:t>heterophylla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Norfolk Island Pine</a:t>
            </a:r>
            <a:endParaRPr lang="en-US" dirty="0"/>
          </a:p>
        </p:txBody>
      </p:sp>
      <p:pic>
        <p:nvPicPr>
          <p:cNvPr id="86018" name="Picture 2" descr="http://t1.gstatic.com/images?q=tbn:ANd9GcRIZ4yqLw5s3sM-Q9LS-tBx4UYSbqR5NlujbxnDC5V609ir2XN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38600"/>
            <a:ext cx="2695575" cy="2019301"/>
          </a:xfrm>
          <a:prstGeom prst="rect">
            <a:avLst/>
          </a:prstGeom>
          <a:noFill/>
        </p:spPr>
      </p:pic>
      <p:pic>
        <p:nvPicPr>
          <p:cNvPr id="86020" name="Picture 4" descr="http://pics.davesgarden.com/pics/2008/08/22/rntx22/9ff611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8400" y="2438400"/>
            <a:ext cx="2695575" cy="20478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Tulipia</a:t>
            </a:r>
            <a:r>
              <a:rPr lang="en-US" dirty="0" smtClean="0"/>
              <a:t> cv.</a:t>
            </a:r>
            <a:br>
              <a:rPr lang="en-US" dirty="0" smtClean="0"/>
            </a:br>
            <a:r>
              <a:rPr lang="en-US" dirty="0" smtClean="0"/>
              <a:t>Tulip</a:t>
            </a:r>
            <a:endParaRPr lang="en-US" dirty="0"/>
          </a:p>
        </p:txBody>
      </p:sp>
      <p:pic>
        <p:nvPicPr>
          <p:cNvPr id="21506" name="Picture 2" descr="http://explorer.monticello.org/resources/media/300/10545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228600"/>
            <a:ext cx="2286000" cy="1714500"/>
          </a:xfrm>
          <a:prstGeom prst="rect">
            <a:avLst/>
          </a:prstGeom>
          <a:noFill/>
        </p:spPr>
      </p:pic>
      <p:pic>
        <p:nvPicPr>
          <p:cNvPr id="21508" name="Picture 4" descr="http://3.bp.blogspot.com/_eaKbvlcIK10/S9MfeKzxZjI/AAAAAAAAHyA/sbsjyQcWXmM/s1600/tulipa+noid+pink-yellow+(own)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2590800"/>
            <a:ext cx="4721833" cy="3543301"/>
          </a:xfrm>
          <a:prstGeom prst="rect">
            <a:avLst/>
          </a:prstGeom>
          <a:noFill/>
        </p:spPr>
      </p:pic>
      <p:pic>
        <p:nvPicPr>
          <p:cNvPr id="21510" name="Picture 6" descr="http://www.taipei-expopark.tw/public/Data/鬱金香_10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1447800"/>
            <a:ext cx="2914650" cy="4381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Viola x </a:t>
            </a:r>
            <a:r>
              <a:rPr lang="en-US" dirty="0" err="1" smtClean="0"/>
              <a:t>wittrockiana</a:t>
            </a:r>
            <a:r>
              <a:rPr lang="en-US" dirty="0" smtClean="0"/>
              <a:t> cv.</a:t>
            </a:r>
            <a:br>
              <a:rPr lang="en-US" dirty="0" smtClean="0"/>
            </a:br>
            <a:r>
              <a:rPr lang="en-US" dirty="0" smtClean="0"/>
              <a:t>(Garden) Pansy</a:t>
            </a:r>
            <a:endParaRPr lang="en-US" dirty="0"/>
          </a:p>
        </p:txBody>
      </p:sp>
      <p:pic>
        <p:nvPicPr>
          <p:cNvPr id="20482" name="Picture 2" descr="http://3.bp.blogspot.com/-BB-VOh7ZDNA/TZPB9NXUyrI/AAAAAAAAqBw/qVz4w7jF5Tk/s1600/Pansy+%2527Purple+Rain%2527+%2528Viola+x+wittrockiana%2529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371600"/>
            <a:ext cx="2568271" cy="2590800"/>
          </a:xfrm>
          <a:prstGeom prst="rect">
            <a:avLst/>
          </a:prstGeom>
          <a:noFill/>
        </p:spPr>
      </p:pic>
      <p:pic>
        <p:nvPicPr>
          <p:cNvPr id="20484" name="Picture 4" descr="http://4.bp.blogspot.com/_VAbdC3cvG7g/SrSvw-9e6MI/AAAAAAAAFo8/-55YCY5KpWY/s400/pansytruebluwebcc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4038600"/>
            <a:ext cx="3810000" cy="2562226"/>
          </a:xfrm>
          <a:prstGeom prst="rect">
            <a:avLst/>
          </a:prstGeom>
          <a:noFill/>
        </p:spPr>
      </p:pic>
      <p:pic>
        <p:nvPicPr>
          <p:cNvPr id="20486" name="Picture 6" descr="http://t1.gstatic.com/images?q=tbn:ANd9GcTFPoK5KMJcNyeDypF0KISELwnrg0pi6sJlIIP2JReOzEZTA5gi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8400" y="838200"/>
            <a:ext cx="2266950" cy="1703870"/>
          </a:xfrm>
          <a:prstGeom prst="rect">
            <a:avLst/>
          </a:prstGeom>
          <a:noFill/>
        </p:spPr>
      </p:pic>
      <p:pic>
        <p:nvPicPr>
          <p:cNvPr id="20488" name="Picture 8" descr="http://www.plantsgallery.com/foto/file481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86400" y="2971800"/>
            <a:ext cx="2457450" cy="3276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Zebrina</a:t>
            </a:r>
            <a:r>
              <a:rPr lang="en-US" dirty="0" smtClean="0"/>
              <a:t> </a:t>
            </a:r>
            <a:r>
              <a:rPr lang="en-US" dirty="0" err="1" smtClean="0"/>
              <a:t>pendula</a:t>
            </a:r>
            <a:r>
              <a:rPr lang="en-US" dirty="0" smtClean="0"/>
              <a:t> cv.</a:t>
            </a:r>
            <a:br>
              <a:rPr lang="en-US" dirty="0" smtClean="0"/>
            </a:br>
            <a:r>
              <a:rPr lang="en-US" dirty="0" smtClean="0"/>
              <a:t>Wandering Jew</a:t>
            </a:r>
            <a:endParaRPr lang="en-US" dirty="0"/>
          </a:p>
        </p:txBody>
      </p:sp>
      <p:pic>
        <p:nvPicPr>
          <p:cNvPr id="19458" name="Picture 2" descr="http://www.taipei-expopark.tw/public/Data/紫背鴨跖草_1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4038600"/>
            <a:ext cx="3733800" cy="2485311"/>
          </a:xfrm>
          <a:prstGeom prst="rect">
            <a:avLst/>
          </a:prstGeom>
          <a:noFill/>
        </p:spPr>
      </p:pic>
      <p:pic>
        <p:nvPicPr>
          <p:cNvPr id="19460" name="Picture 4" descr="http://www.baltimoresun.com/media/photo/2010-01/51649377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228600"/>
            <a:ext cx="3286125" cy="4381501"/>
          </a:xfrm>
          <a:prstGeom prst="rect">
            <a:avLst/>
          </a:prstGeom>
          <a:noFill/>
        </p:spPr>
      </p:pic>
      <p:pic>
        <p:nvPicPr>
          <p:cNvPr id="19462" name="Picture 6" descr="http://www.desert-tropicals.com/Plants/Commelinaceae/Zebrina_pendula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1658283" y="1008717"/>
            <a:ext cx="1865034" cy="3200400"/>
          </a:xfrm>
          <a:prstGeom prst="rect">
            <a:avLst/>
          </a:prstGeom>
          <a:noFill/>
        </p:spPr>
      </p:pic>
      <p:pic>
        <p:nvPicPr>
          <p:cNvPr id="19464" name="Picture 8" descr="http://ww2.sccsc.edu/hort/Floriculture%20Plant%20Identification%20Listnew07_files/image116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62600" y="4724400"/>
            <a:ext cx="1676400" cy="19417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Equipment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Boutonniere Pin</a:t>
            </a:r>
            <a:endParaRPr lang="en-US" dirty="0"/>
          </a:p>
        </p:txBody>
      </p:sp>
      <p:pic>
        <p:nvPicPr>
          <p:cNvPr id="17410" name="Picture 2" descr="http://ecx.images-amazon.com/images/I/215T%2BcvbUpL._SL500_SS500_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676400"/>
            <a:ext cx="5181600" cy="5181601"/>
          </a:xfrm>
          <a:prstGeom prst="rect">
            <a:avLst/>
          </a:prstGeom>
          <a:noFill/>
        </p:spPr>
      </p:pic>
      <p:pic>
        <p:nvPicPr>
          <p:cNvPr id="17412" name="Picture 4" descr="http://img2.etsystatic.com/004/0/6139740/il_fullxfull.366474998_ovg7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1295400"/>
            <a:ext cx="3896137" cy="304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Corsage Pin</a:t>
            </a:r>
            <a:endParaRPr lang="en-US" dirty="0"/>
          </a:p>
        </p:txBody>
      </p:sp>
      <p:pic>
        <p:nvPicPr>
          <p:cNvPr id="16390" name="Picture 6" descr="http://www.wedding-flowers-and-reception-ideas.com/images/corsage-pins-000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600200"/>
            <a:ext cx="6781800" cy="45212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Corsage Stem</a:t>
            </a:r>
            <a:endParaRPr lang="en-US" dirty="0"/>
          </a:p>
        </p:txBody>
      </p:sp>
      <p:pic>
        <p:nvPicPr>
          <p:cNvPr id="15362" name="Picture 2" descr="http://img1.etsystatic.com/000/0/6015322/il_570xN.21457905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066800"/>
            <a:ext cx="3390900" cy="2543175"/>
          </a:xfrm>
          <a:prstGeom prst="rect">
            <a:avLst/>
          </a:prstGeom>
          <a:noFill/>
        </p:spPr>
      </p:pic>
      <p:pic>
        <p:nvPicPr>
          <p:cNvPr id="15364" name="Picture 4" descr="http://www.makeandtakes.com/wp-content/uploads/paper-corsage-5-1024x68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4114800"/>
            <a:ext cx="3048000" cy="2029060"/>
          </a:xfrm>
          <a:prstGeom prst="rect">
            <a:avLst/>
          </a:prstGeom>
          <a:noFill/>
        </p:spPr>
      </p:pic>
      <p:pic>
        <p:nvPicPr>
          <p:cNvPr id="15366" name="Picture 6" descr="http://www.sdflowers.com/images/corsage_stems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2209800"/>
            <a:ext cx="5190915" cy="297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Corsage Tape</a:t>
            </a:r>
            <a:endParaRPr lang="en-US" dirty="0"/>
          </a:p>
        </p:txBody>
      </p:sp>
      <p:pic>
        <p:nvPicPr>
          <p:cNvPr id="14338" name="Picture 2" descr="http://www.floraldesigninstitute.com/images/page004.11.02.86.23%20Corsage-Tape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524000"/>
            <a:ext cx="4343400" cy="4343400"/>
          </a:xfrm>
          <a:prstGeom prst="rect">
            <a:avLst/>
          </a:prstGeom>
          <a:noFill/>
        </p:spPr>
      </p:pic>
      <p:pic>
        <p:nvPicPr>
          <p:cNvPr id="14340" name="Picture 4" descr="http://www.wedding-flowers-and-reception-ideas.com/images/make-corsage-07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457200"/>
            <a:ext cx="2895600" cy="2895601"/>
          </a:xfrm>
          <a:prstGeom prst="rect">
            <a:avLst/>
          </a:prstGeom>
          <a:noFill/>
        </p:spPr>
      </p:pic>
      <p:pic>
        <p:nvPicPr>
          <p:cNvPr id="14342" name="Picture 6" descr="http://m5.paperblog.com/i/12/125119/how-to-make-a-corsage-uk-wedding-blog-L-rxqaX5.jpe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1600" y="3962400"/>
            <a:ext cx="3614569" cy="2400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Glue Gun</a:t>
            </a:r>
            <a:endParaRPr lang="en-US" dirty="0"/>
          </a:p>
        </p:txBody>
      </p:sp>
      <p:pic>
        <p:nvPicPr>
          <p:cNvPr id="13314" name="Picture 2" descr="http://t1.gstatic.com/images?q=tbn:ANd9GcT5cKc45UhYVVBGulS1nGG-3rCNMkg4rCFX4TcRnWvS1ti7gBnN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47800"/>
            <a:ext cx="4572000" cy="3447739"/>
          </a:xfrm>
          <a:prstGeom prst="rect">
            <a:avLst/>
          </a:prstGeom>
          <a:noFill/>
        </p:spPr>
      </p:pic>
      <p:pic>
        <p:nvPicPr>
          <p:cNvPr id="13316" name="Picture 4" descr="http://toolmonger.com/wp-content/uploads/2006/09/post-gg100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4114800"/>
            <a:ext cx="3398107" cy="2514600"/>
          </a:xfrm>
          <a:prstGeom prst="rect">
            <a:avLst/>
          </a:prstGeom>
          <a:noFill/>
        </p:spPr>
      </p:pic>
      <p:pic>
        <p:nvPicPr>
          <p:cNvPr id="13318" name="Picture 6" descr="http://www.theartistsdepot.com/images/Site_Ready/adhesives/AT0443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4600" y="381000"/>
            <a:ext cx="2438400" cy="30152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hollanddried.com/image/cache/data/15Supplies/817-950x95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057400"/>
            <a:ext cx="4190999" cy="4191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Glue Pan</a:t>
            </a:r>
            <a:endParaRPr lang="en-US" dirty="0"/>
          </a:p>
        </p:txBody>
      </p:sp>
      <p:pic>
        <p:nvPicPr>
          <p:cNvPr id="12290" name="Picture 2" descr="http://www.floraldesigninstitute.com/images/mage004.11.02.84.56%20GluePan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276600"/>
            <a:ext cx="3124200" cy="3124200"/>
          </a:xfrm>
          <a:prstGeom prst="rect">
            <a:avLst/>
          </a:prstGeom>
          <a:noFill/>
        </p:spPr>
      </p:pic>
      <p:pic>
        <p:nvPicPr>
          <p:cNvPr id="12294" name="Picture 6" descr="http://www.lofloristsupplies.com/sites/default/files/styles/uc_product_full/public/Glue%20Pan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33600" y="1371600"/>
            <a:ext cx="2166399" cy="1981200"/>
          </a:xfrm>
          <a:prstGeom prst="rect">
            <a:avLst/>
          </a:prstGeom>
          <a:noFill/>
        </p:spPr>
      </p:pic>
      <p:pic>
        <p:nvPicPr>
          <p:cNvPr id="12296" name="Picture 8" descr="http://www.wholesalesouth.net/PDGImages/3427289941741043969_1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9800" y="0"/>
            <a:ext cx="2895600" cy="19276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Asparagua</a:t>
            </a:r>
            <a:r>
              <a:rPr lang="en-US" dirty="0" smtClean="0"/>
              <a:t> </a:t>
            </a:r>
            <a:r>
              <a:rPr lang="en-US" dirty="0" err="1" smtClean="0"/>
              <a:t>densiflorous</a:t>
            </a:r>
            <a:r>
              <a:rPr lang="en-US" dirty="0" smtClean="0"/>
              <a:t> ‘</a:t>
            </a:r>
            <a:r>
              <a:rPr lang="en-US" dirty="0" err="1" smtClean="0"/>
              <a:t>Sprengri</a:t>
            </a:r>
            <a:r>
              <a:rPr lang="en-US" dirty="0" smtClean="0"/>
              <a:t>’</a:t>
            </a:r>
            <a:br>
              <a:rPr lang="en-US" dirty="0" smtClean="0"/>
            </a:br>
            <a:r>
              <a:rPr lang="en-US" dirty="0" err="1" smtClean="0"/>
              <a:t>Sprengri</a:t>
            </a:r>
            <a:r>
              <a:rPr lang="en-US" dirty="0" smtClean="0"/>
              <a:t>, Fern</a:t>
            </a:r>
            <a:endParaRPr lang="en-US" dirty="0"/>
          </a:p>
        </p:txBody>
      </p:sp>
      <p:pic>
        <p:nvPicPr>
          <p:cNvPr id="84994" name="Picture 2" descr="http://www.pernellgerver.com/asparagusfern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1" y="1676401"/>
            <a:ext cx="5181600" cy="3888314"/>
          </a:xfrm>
          <a:prstGeom prst="rect">
            <a:avLst/>
          </a:prstGeom>
          <a:noFill/>
        </p:spPr>
      </p:pic>
      <p:pic>
        <p:nvPicPr>
          <p:cNvPr id="84996" name="Picture 4" descr="http://t2.gstatic.com/images?q=tbn:ANd9GcRzN3zLpzMlz8md7ztGHl08CpvLPAFS9BO7R9nYcjli6EQzpOGHDw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1828800"/>
            <a:ext cx="3124200" cy="29853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www.harborfreight.com/media/catalog/product/cache/1/image/9df78eab33525d08d6e5fb8d27136e95/i/m/image_14945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743200"/>
            <a:ext cx="2971799" cy="2971800"/>
          </a:xfrm>
          <a:prstGeom prst="rect">
            <a:avLst/>
          </a:prstGeom>
          <a:noFill/>
        </p:spPr>
      </p:pic>
      <p:pic>
        <p:nvPicPr>
          <p:cNvPr id="11266" name="Picture 2" descr="http://i.stpost.com/wusthof-industrial-diamond-steel-knife-sharpener-9--in-see-photo~p~2751x_99~1500.3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304800"/>
            <a:ext cx="2552700" cy="25527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Knife Sharpener</a:t>
            </a:r>
            <a:endParaRPr lang="en-US" dirty="0"/>
          </a:p>
        </p:txBody>
      </p:sp>
      <p:pic>
        <p:nvPicPr>
          <p:cNvPr id="11270" name="Picture 6" descr="http://images.outdoorpros.com/images/prod/5/Smiths-Sharpener-CCKS-rw-37941-27899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" y="1371600"/>
            <a:ext cx="2705100" cy="2705100"/>
          </a:xfrm>
          <a:prstGeom prst="rect">
            <a:avLst/>
          </a:prstGeom>
          <a:noFill/>
        </p:spPr>
      </p:pic>
      <p:pic>
        <p:nvPicPr>
          <p:cNvPr id="11272" name="Picture 8" descr="http://www.oneinhundred.com/upfiles/upimg6/Knife-sharpener--5255626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71600" y="4000500"/>
            <a:ext cx="285750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Paddle Wire</a:t>
            </a:r>
            <a:endParaRPr lang="en-US" dirty="0"/>
          </a:p>
        </p:txBody>
      </p:sp>
      <p:pic>
        <p:nvPicPr>
          <p:cNvPr id="10242" name="Picture 2" descr="http://www.floralwire.org/floralwire-images/products/paddlewire0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09800"/>
            <a:ext cx="4381500" cy="4381501"/>
          </a:xfrm>
          <a:prstGeom prst="rect">
            <a:avLst/>
          </a:prstGeom>
          <a:noFill/>
        </p:spPr>
      </p:pic>
      <p:pic>
        <p:nvPicPr>
          <p:cNvPr id="10244" name="Picture 4" descr="http://www.floralwire.org/floralwire-images/products/paddlewire0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1752600"/>
            <a:ext cx="4381500" cy="4381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felcostore.com/images/products/F10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762000"/>
            <a:ext cx="3810000" cy="19812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Pruner</a:t>
            </a:r>
            <a:endParaRPr lang="en-US" dirty="0"/>
          </a:p>
        </p:txBody>
      </p:sp>
      <p:pic>
        <p:nvPicPr>
          <p:cNvPr id="9220" name="Picture 4" descr="http://www2.fiskars.com/var/fiskars_amer/storage/images/frontpage2/gardening-and-yard-care/products/hand-pruners/smooth-action-bypass-pruner/648012-1-eng-US/Smooth-action-Bypass-Pruner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2476499"/>
            <a:ext cx="5495925" cy="4381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www.fss.com/images/products/T10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0"/>
            <a:ext cx="3333750" cy="33337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Ribbon Scissor</a:t>
            </a:r>
            <a:endParaRPr lang="en-US" dirty="0"/>
          </a:p>
        </p:txBody>
      </p:sp>
      <p:pic>
        <p:nvPicPr>
          <p:cNvPr id="8194" name="Picture 2" descr="http://t0.gstatic.com/images?q=tbn:ANd9GcTdnHp-T8jh8YB61FT4DMyZYjIN73oiTPpcwehMnti4YV3SgWCQkQ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133600"/>
            <a:ext cx="5838825" cy="4381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Rose Stripper</a:t>
            </a:r>
            <a:endParaRPr lang="en-US" dirty="0"/>
          </a:p>
        </p:txBody>
      </p:sp>
      <p:pic>
        <p:nvPicPr>
          <p:cNvPr id="7170" name="Picture 2" descr="http://www.wholesalecarnations.com/sites/default/files/imagecache/product_full/rose-strippers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219200"/>
            <a:ext cx="2362199" cy="2362200"/>
          </a:xfrm>
          <a:prstGeom prst="rect">
            <a:avLst/>
          </a:prstGeom>
          <a:noFill/>
        </p:spPr>
      </p:pic>
      <p:pic>
        <p:nvPicPr>
          <p:cNvPr id="7172" name="Picture 4" descr="http://www.thegreenhead.com/imgs/xl/rose-thorn-stripper-xl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3276600"/>
            <a:ext cx="6791325" cy="3067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Steel Pick Machine</a:t>
            </a:r>
            <a:endParaRPr lang="en-US" dirty="0"/>
          </a:p>
        </p:txBody>
      </p:sp>
      <p:pic>
        <p:nvPicPr>
          <p:cNvPr id="6146" name="Picture 2" descr="http://www.fss.com/images/products/SP80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371600"/>
            <a:ext cx="3810000" cy="3810000"/>
          </a:xfrm>
          <a:prstGeom prst="rect">
            <a:avLst/>
          </a:prstGeom>
          <a:noFill/>
        </p:spPr>
      </p:pic>
      <p:pic>
        <p:nvPicPr>
          <p:cNvPr id="6148" name="Picture 4" descr="http://www.fss.com/images/products/SP800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2438400"/>
            <a:ext cx="3095625" cy="3095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Styrofoam Cutter</a:t>
            </a:r>
            <a:endParaRPr lang="en-US" dirty="0"/>
          </a:p>
        </p:txBody>
      </p:sp>
      <p:pic>
        <p:nvPicPr>
          <p:cNvPr id="5122" name="Picture 2" descr="http://www.farscapeprops.com/foamcutter/table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676400"/>
            <a:ext cx="5838825" cy="4381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 Water Cutter</a:t>
            </a:r>
            <a:endParaRPr lang="en-US" dirty="0"/>
          </a:p>
        </p:txBody>
      </p:sp>
      <p:pic>
        <p:nvPicPr>
          <p:cNvPr id="4098" name="Picture 2" descr="http://1.bp.blogspot.com/_xuPekGQd7BE/TOlq9v4DfgI/AAAAAAAAAAQ/faYvCc5YO08/s1600/FMS+Underwater+Stem+Cutte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2057400"/>
            <a:ext cx="3819525" cy="3819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Waterproof Tape</a:t>
            </a:r>
            <a:endParaRPr lang="en-US" dirty="0"/>
          </a:p>
        </p:txBody>
      </p:sp>
      <p:pic>
        <p:nvPicPr>
          <p:cNvPr id="3074" name="Picture 2" descr="http://www.floraldesigninstitute.com/images/image-movielink002.00%20Waterproof-Tape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2133600"/>
            <a:ext cx="1905000" cy="1905000"/>
          </a:xfrm>
          <a:prstGeom prst="rect">
            <a:avLst/>
          </a:prstGeom>
          <a:noFill/>
        </p:spPr>
      </p:pic>
      <p:pic>
        <p:nvPicPr>
          <p:cNvPr id="3076" name="Picture 4" descr="http://t3.gstatic.com/images?q=tbn:ANd9GcRbLwCVmUGPnz_G-PnD4BjZZqI3bSLXqLs2LMTb-Uh0asmNgkgRd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1981200"/>
            <a:ext cx="3657600" cy="4381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 Cutters</a:t>
            </a:r>
            <a:endParaRPr lang="en-US" dirty="0"/>
          </a:p>
        </p:txBody>
      </p:sp>
      <p:pic>
        <p:nvPicPr>
          <p:cNvPr id="14338" name="Picture 2" descr="http://www.stitchdiva.com/media/Tutorials/Wire/WireCutter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895600"/>
            <a:ext cx="3333750" cy="3314700"/>
          </a:xfrm>
          <a:prstGeom prst="rect">
            <a:avLst/>
          </a:prstGeom>
          <a:noFill/>
        </p:spPr>
      </p:pic>
      <p:pic>
        <p:nvPicPr>
          <p:cNvPr id="14340" name="Picture 4" descr="http://mactackle.com/secureshopping/images/mustad_7inch_heavy_duty_wire_cutter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914400"/>
            <a:ext cx="428625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6" name="Picture 8" descr="http://plants.chebucto.biz/fleurs/M1131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990600"/>
            <a:ext cx="3429000" cy="34290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Astilbe</a:t>
            </a:r>
            <a:r>
              <a:rPr lang="en-US" dirty="0" smtClean="0"/>
              <a:t> hybrid cv.</a:t>
            </a:r>
            <a:br>
              <a:rPr lang="en-US" dirty="0" smtClean="0"/>
            </a:br>
            <a:r>
              <a:rPr lang="en-US" dirty="0" err="1" smtClean="0"/>
              <a:t>Astilbe</a:t>
            </a:r>
            <a:endParaRPr lang="en-US" dirty="0"/>
          </a:p>
        </p:txBody>
      </p:sp>
      <p:pic>
        <p:nvPicPr>
          <p:cNvPr id="83970" name="Picture 2" descr="http://farm1.staticflickr.com/17/19811535_82ec45117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752600"/>
            <a:ext cx="3274219" cy="2514600"/>
          </a:xfrm>
          <a:prstGeom prst="rect">
            <a:avLst/>
          </a:prstGeom>
          <a:noFill/>
        </p:spPr>
      </p:pic>
      <p:pic>
        <p:nvPicPr>
          <p:cNvPr id="83974" name="Picture 6" descr="http://plants.chebucto.biz/fleurs/P1773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2800" y="3428999"/>
            <a:ext cx="3429000" cy="3429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467600" cy="1143000"/>
          </a:xfrm>
        </p:spPr>
        <p:txBody>
          <a:bodyPr/>
          <a:lstStyle/>
          <a:p>
            <a:r>
              <a:rPr lang="en-US" dirty="0" smtClean="0"/>
              <a:t>Wristlet</a:t>
            </a:r>
            <a:endParaRPr lang="en-US" dirty="0"/>
          </a:p>
        </p:txBody>
      </p:sp>
      <p:pic>
        <p:nvPicPr>
          <p:cNvPr id="13314" name="Picture 2" descr="http://www.madelinrosefloral.com/images/TF162_08_EH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819400"/>
            <a:ext cx="2505075" cy="2857500"/>
          </a:xfrm>
          <a:prstGeom prst="rect">
            <a:avLst/>
          </a:prstGeom>
          <a:noFill/>
        </p:spPr>
      </p:pic>
      <p:pic>
        <p:nvPicPr>
          <p:cNvPr id="13316" name="Picture 4" descr="http://3.bp.blogspot.com/_BYnkZ9q66po/S9c5s9aGEBI/AAAAAAAAASk/wazaZKJ0fME/s1600/bout+and+wristlet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2819400"/>
            <a:ext cx="4725890" cy="3581400"/>
          </a:xfrm>
          <a:prstGeom prst="rect">
            <a:avLst/>
          </a:prstGeom>
          <a:noFill/>
        </p:spPr>
      </p:pic>
      <p:pic>
        <p:nvPicPr>
          <p:cNvPr id="13318" name="Picture 6" descr="http://farm6.staticflickr.com/5100/5528979163_ba5ca92b93_z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9400" y="228600"/>
            <a:ext cx="3685201" cy="24587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1085</TotalTime>
  <Words>292</Words>
  <Application>Microsoft Office PowerPoint</Application>
  <PresentationFormat>On-screen Show (4:3)</PresentationFormat>
  <Paragraphs>90</Paragraphs>
  <Slides>90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1" baseType="lpstr">
      <vt:lpstr>Oriel</vt:lpstr>
      <vt:lpstr>Floriculture</vt:lpstr>
      <vt:lpstr>Plants</vt:lpstr>
      <vt:lpstr>Aglaonema commutatum cv. Aglaonema</vt:lpstr>
      <vt:lpstr>Alstroemeria aurantiaca Peruvian Lily</vt:lpstr>
      <vt:lpstr>Anthirrhinum majus cv. Snapdragon</vt:lpstr>
      <vt:lpstr>Anthurium x andraeanum cv. Anthurium, Flamingo Lily</vt:lpstr>
      <vt:lpstr>Araucaria heterophylla Norfolk Island Pine</vt:lpstr>
      <vt:lpstr>Asparagua densiflorous ‘Sprengri’ Sprengri, Fern</vt:lpstr>
      <vt:lpstr>Astilbe hybrid cv. Astilbe</vt:lpstr>
      <vt:lpstr>Begonia x semperflorens-cultorum Wax Begonia</vt:lpstr>
      <vt:lpstr>Canna x generalis cv. Common Garden Canna</vt:lpstr>
      <vt:lpstr>Chamaedorea elgans Parlor Palm</vt:lpstr>
      <vt:lpstr>Chamelaucium unicinatum Waxflower</vt:lpstr>
      <vt:lpstr>Chlorophytum commosum cv. Spider Plant</vt:lpstr>
      <vt:lpstr>Chrysanthemum x morifolium cv. Florist’s Chrysanthemum</vt:lpstr>
      <vt:lpstr>Cissus rhombifolia “mandaiana” Grape Ivy</vt:lpstr>
      <vt:lpstr>Codiaeum variegatum pictum cv. Croton</vt:lpstr>
      <vt:lpstr>Crassula argentea Jade Plant</vt:lpstr>
      <vt:lpstr>Cyclamen x persicum cv. Florist’s Cyclamen</vt:lpstr>
      <vt:lpstr>Cymbidium cv.  Cymbidium Orchid</vt:lpstr>
      <vt:lpstr>Dianthus caryophylus cv.  Carnation</vt:lpstr>
      <vt:lpstr>Dieffenbachia maculata cv. Spotted Dumbcane</vt:lpstr>
      <vt:lpstr>Dracaena fragrans ‘Massangeana’ Corn Plant Draceana</vt:lpstr>
      <vt:lpstr>Echeveria cv. Hens and Chickens</vt:lpstr>
      <vt:lpstr>Epipremnum aureum Golden Pothos, Devil’s Ivy</vt:lpstr>
      <vt:lpstr>Evacum affine German (Persian) Violet</vt:lpstr>
      <vt:lpstr>Ficus benjamina ‘Exotica’ Benjamin Fig</vt:lpstr>
      <vt:lpstr>Ficus elastic ‘Decora’ ‘Decora’ Rubber Plant</vt:lpstr>
      <vt:lpstr>Freesia x hybrid Freesia</vt:lpstr>
      <vt:lpstr>Gerbera jamesonii Transvaal Daisy</vt:lpstr>
      <vt:lpstr>Gladiolus x hortulanus cv.  Garden Gladiulus</vt:lpstr>
      <vt:lpstr>Gypsophila elegans’ cv. Baby’s Breath</vt:lpstr>
      <vt:lpstr>Hedera helix cv.  English Ivy</vt:lpstr>
      <vt:lpstr>Hosta undulate Plantain Lily</vt:lpstr>
      <vt:lpstr>Hoya carnosa Wax Plant</vt:lpstr>
      <vt:lpstr>Hyacinthus orientalis cv. Hyacinth</vt:lpstr>
      <vt:lpstr>Hydrangea macraphylla macrophylla cv. French (Florist’s) Hydrangea</vt:lpstr>
      <vt:lpstr>Iris x xiphium cv. Dutch Iris</vt:lpstr>
      <vt:lpstr>Kalanchoe x blossfeldiana cv. Kalanchoe</vt:lpstr>
      <vt:lpstr>Liatris spicta Liatris</vt:lpstr>
      <vt:lpstr>Lilium x hybridium cv. Hybrid (Garden) Lily</vt:lpstr>
      <vt:lpstr>Limonium sinuatum Statice</vt:lpstr>
      <vt:lpstr>Matthiola incana cv. Flowering Stock</vt:lpstr>
      <vt:lpstr>Monstera deliciosa Cutleaf “Philendron”</vt:lpstr>
      <vt:lpstr>Narcissus pseudo-narcissus cv. Daffodil</vt:lpstr>
      <vt:lpstr>Nephrolepis exaltata cv. Boston Fern</vt:lpstr>
      <vt:lpstr>Opuntia tribe cv. Cactus</vt:lpstr>
      <vt:lpstr>Pelargonium x hortorum cv. Zonal Geranium</vt:lpstr>
      <vt:lpstr>Pelargonium peltatum cv. Ivy Geranium</vt:lpstr>
      <vt:lpstr>Peperomia caperata Emerald Ripple Peperomia</vt:lpstr>
      <vt:lpstr>Petunia x hybrid cv. Common Garden Petunia</vt:lpstr>
      <vt:lpstr>Phalaenopsis cv. Phalaenopsis (Butterfly) Orchid</vt:lpstr>
      <vt:lpstr>Philodendron oxycardium Heartleaf Philodendron</vt:lpstr>
      <vt:lpstr>Pilea microphylla Artillery Plant</vt:lpstr>
      <vt:lpstr>Plectranthus nummularis Swedish Ivy</vt:lpstr>
      <vt:lpstr>Primula x polanthus cv. Polyanthus (Primrose)</vt:lpstr>
      <vt:lpstr>Rhododendron cv. Azalea</vt:lpstr>
      <vt:lpstr>Rosa hybrid, Class Hybrid Tea cv. Hybrid Tea Rose</vt:lpstr>
      <vt:lpstr>Rumohra adianthiformis Leatherleaf Fern</vt:lpstr>
      <vt:lpstr>Saintpaulia ionantha cv. African Violet</vt:lpstr>
      <vt:lpstr>Sansevieria trifasciata cv. Snake Plant</vt:lpstr>
      <vt:lpstr>Senecio x hybridus cv. Florist’s Cineraria</vt:lpstr>
      <vt:lpstr>Sinningia speciosa Fyfiana Group cv. Gloxinia</vt:lpstr>
      <vt:lpstr>Syngonium podophyllum Nephthytis</vt:lpstr>
      <vt:lpstr>Tagetes species cv. Marigold</vt:lpstr>
      <vt:lpstr>Solenostemon hybrid Coleus</vt:lpstr>
      <vt:lpstr>Spathiphyllum clevelandii White Anthurium, Peace Lily</vt:lpstr>
      <vt:lpstr>Stephanotis floribunda Stephanotis</vt:lpstr>
      <vt:lpstr>Sterlitzia reginae Bird-of-Paradise</vt:lpstr>
      <vt:lpstr>Tulipia cv. Tulip</vt:lpstr>
      <vt:lpstr>Viola x wittrockiana cv. (Garden) Pansy</vt:lpstr>
      <vt:lpstr>Zebrina pendula cv. Wandering Jew</vt:lpstr>
      <vt:lpstr>Equipment</vt:lpstr>
      <vt:lpstr>Boutonniere Pin</vt:lpstr>
      <vt:lpstr>Corsage Pin</vt:lpstr>
      <vt:lpstr>Corsage Stem</vt:lpstr>
      <vt:lpstr>Corsage Tape</vt:lpstr>
      <vt:lpstr>Glue Gun</vt:lpstr>
      <vt:lpstr>Glue Pan</vt:lpstr>
      <vt:lpstr>Knife Sharpener</vt:lpstr>
      <vt:lpstr>Paddle Wire</vt:lpstr>
      <vt:lpstr>Pruner</vt:lpstr>
      <vt:lpstr>Ribbon Scissor</vt:lpstr>
      <vt:lpstr>Rose Stripper</vt:lpstr>
      <vt:lpstr>Steel Pick Machine</vt:lpstr>
      <vt:lpstr>Styrofoam Cutter</vt:lpstr>
      <vt:lpstr>Under Water Cutter</vt:lpstr>
      <vt:lpstr>Waterproof Tape</vt:lpstr>
      <vt:lpstr>Wire Cutters</vt:lpstr>
      <vt:lpstr>Wristlet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Floriculture</dc:title>
  <dc:creator>KeishaG</dc:creator>
  <cp:lastModifiedBy>Mark Ketelhut</cp:lastModifiedBy>
  <cp:revision>65</cp:revision>
  <dcterms:created xsi:type="dcterms:W3CDTF">2013-02-21T20:38:50Z</dcterms:created>
  <dcterms:modified xsi:type="dcterms:W3CDTF">2013-03-07T19:26:51Z</dcterms:modified>
</cp:coreProperties>
</file>