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0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906E-E6B3-4602-98F6-AD002817CC8A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45CD-098E-4A9B-BA77-C971AD03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 Science CDE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Parasite Identification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Tapeworm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Dipylidium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fleatapew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729580"/>
            <a:ext cx="3617714" cy="48236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Tapeworm Egg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Dipylidium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fleatapeworme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399" y="1729580"/>
            <a:ext cx="4671219" cy="46712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Tapeworm Segment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Dipylidium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fleatapewormseg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0841" y="1828800"/>
            <a:ext cx="5873716" cy="43433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Giardia</a:t>
            </a:r>
            <a:r>
              <a:rPr lang="en-US" dirty="0"/>
              <a:t> </a:t>
            </a:r>
            <a:r>
              <a:rPr lang="en-US" dirty="0" smtClean="0"/>
              <a:t>(Genus </a:t>
            </a:r>
            <a:r>
              <a:rPr lang="en-US" dirty="0" err="1" smtClean="0"/>
              <a:t>Giardia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giard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484302"/>
            <a:ext cx="4190999" cy="52335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 Tick </a:t>
            </a:r>
            <a:br>
              <a:rPr lang="en-US" dirty="0" smtClean="0"/>
            </a:br>
            <a:r>
              <a:rPr lang="en-US" dirty="0" smtClean="0"/>
              <a:t>(Family </a:t>
            </a:r>
            <a:r>
              <a:rPr lang="en-US" dirty="0" err="1" smtClean="0"/>
              <a:t>Ixodidae</a:t>
            </a:r>
            <a:r>
              <a:rPr lang="en-US" dirty="0" smtClean="0"/>
              <a:t>; Genus </a:t>
            </a:r>
            <a:r>
              <a:rPr lang="en-US" dirty="0" err="1" smtClean="0"/>
              <a:t>Amblyomma</a:t>
            </a:r>
            <a:r>
              <a:rPr lang="en-US" dirty="0" smtClean="0"/>
              <a:t> or </a:t>
            </a:r>
            <a:r>
              <a:rPr lang="en-US" dirty="0" err="1" smtClean="0"/>
              <a:t>Dermacentor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hardti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6556559" cy="43630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Heartworm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Dirofilaria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heartwo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148137" cy="3425992"/>
          </a:xfrm>
        </p:spPr>
      </p:pic>
      <p:pic>
        <p:nvPicPr>
          <p:cNvPr id="5" name="Picture 4" descr="heartwor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84162"/>
            <a:ext cx="4876800" cy="35738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Heartworm Adult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Dirofilaria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heartwormadu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5358509" cy="44256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Heartworm Microfilaria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Dirofilaria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heartwormmicrofilar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81200"/>
            <a:ext cx="6726534" cy="4419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Hookworm Adult</a:t>
            </a:r>
            <a:br>
              <a:rPr lang="en-US" dirty="0" smtClean="0"/>
            </a:br>
            <a:r>
              <a:rPr lang="en-US" sz="2000" dirty="0" smtClean="0"/>
              <a:t>(Family </a:t>
            </a:r>
            <a:r>
              <a:rPr lang="en-US" sz="2000" dirty="0" err="1" smtClean="0"/>
              <a:t>Ancylostomatidae</a:t>
            </a:r>
            <a:r>
              <a:rPr lang="en-US" sz="2000" dirty="0" smtClean="0"/>
              <a:t>; Genus </a:t>
            </a:r>
            <a:r>
              <a:rPr lang="en-US" sz="2000" dirty="0" err="1" smtClean="0"/>
              <a:t>Ancylostoma</a:t>
            </a:r>
            <a:r>
              <a:rPr lang="en-US" sz="2000" dirty="0" smtClean="0"/>
              <a:t>, </a:t>
            </a:r>
            <a:r>
              <a:rPr lang="en-US" sz="2000" dirty="0" err="1" smtClean="0"/>
              <a:t>Uncinaria</a:t>
            </a:r>
            <a:r>
              <a:rPr lang="en-US" sz="2000" dirty="0" smtClean="0"/>
              <a:t>, </a:t>
            </a:r>
            <a:r>
              <a:rPr lang="en-US" sz="2000" dirty="0" err="1" smtClean="0"/>
              <a:t>Bunostomum</a:t>
            </a:r>
            <a:r>
              <a:rPr lang="en-US" sz="2000" dirty="0" smtClean="0"/>
              <a:t> or </a:t>
            </a:r>
            <a:r>
              <a:rPr lang="en-US" sz="2000" dirty="0" err="1" smtClean="0"/>
              <a:t>Globocephalus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 descr="adulthookw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108" y="1752600"/>
            <a:ext cx="7061092" cy="469402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Hookworm Egg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(Family </a:t>
            </a:r>
            <a:r>
              <a:rPr lang="en-US" sz="2000" dirty="0" err="1" smtClean="0"/>
              <a:t>Ancylostomatidae</a:t>
            </a:r>
            <a:r>
              <a:rPr lang="en-US" sz="2000" dirty="0" smtClean="0"/>
              <a:t>; Genus </a:t>
            </a:r>
            <a:r>
              <a:rPr lang="en-US" sz="2000" dirty="0" err="1" smtClean="0"/>
              <a:t>Ancylostoma</a:t>
            </a:r>
            <a:r>
              <a:rPr lang="en-US" sz="2000" dirty="0" smtClean="0"/>
              <a:t>, </a:t>
            </a:r>
            <a:r>
              <a:rPr lang="en-US" sz="2000" dirty="0" err="1" smtClean="0"/>
              <a:t>Uncinaria</a:t>
            </a:r>
            <a:r>
              <a:rPr lang="en-US" sz="2000" dirty="0" smtClean="0"/>
              <a:t>, </a:t>
            </a:r>
            <a:r>
              <a:rPr lang="en-US" sz="2000" dirty="0" err="1" smtClean="0"/>
              <a:t>Bunostomum</a:t>
            </a:r>
            <a:r>
              <a:rPr lang="en-US" sz="2000" dirty="0" smtClean="0"/>
              <a:t> or </a:t>
            </a:r>
            <a:r>
              <a:rPr lang="en-US" sz="2000" dirty="0" err="1" smtClean="0"/>
              <a:t>Globocephalus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 descr="hookworme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133600"/>
            <a:ext cx="5120639" cy="42671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Blowfly </a:t>
            </a:r>
            <a:br>
              <a:rPr lang="en-US" dirty="0" smtClean="0"/>
            </a:br>
            <a:r>
              <a:rPr lang="en-US" dirty="0" smtClean="0"/>
              <a:t>(Family </a:t>
            </a:r>
            <a:r>
              <a:rPr lang="en-US" dirty="0" err="1" smtClean="0"/>
              <a:t>Calliphoridae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blowf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667502" cy="478047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Horse Bots</a:t>
            </a:r>
            <a:br>
              <a:rPr lang="en-US" dirty="0" smtClean="0"/>
            </a:br>
            <a:r>
              <a:rPr lang="en-US" sz="2700" dirty="0" smtClean="0"/>
              <a:t>Genus </a:t>
            </a:r>
            <a:r>
              <a:rPr lang="en-US" sz="2700" dirty="0" err="1" smtClean="0"/>
              <a:t>Gasterophilus</a:t>
            </a:r>
            <a:r>
              <a:rPr lang="en-US" sz="2700" dirty="0" smtClean="0"/>
              <a:t>, Genus </a:t>
            </a:r>
            <a:r>
              <a:rPr lang="en-US" sz="2700" dirty="0" err="1" smtClean="0"/>
              <a:t>Strongyles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4" name="Content Placeholder 3" descr="horsebo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5651974" cy="430320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Horse </a:t>
            </a:r>
            <a:r>
              <a:rPr lang="en-US" dirty="0" err="1" smtClean="0"/>
              <a:t>Strongyles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(Family </a:t>
            </a:r>
            <a:r>
              <a:rPr lang="en-US" dirty="0" err="1" smtClean="0"/>
              <a:t>Strongylidae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horsestrongy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6895549" cy="46899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Lice-Biting</a:t>
            </a:r>
            <a:br>
              <a:rPr lang="en-US" dirty="0" smtClean="0"/>
            </a:br>
            <a:r>
              <a:rPr lang="en-US" sz="2700" dirty="0" smtClean="0"/>
              <a:t>(Order </a:t>
            </a:r>
            <a:r>
              <a:rPr lang="en-US" sz="2700" dirty="0" err="1" smtClean="0"/>
              <a:t>Mallophaga</a:t>
            </a:r>
            <a:r>
              <a:rPr lang="en-US" sz="2700" dirty="0" smtClean="0"/>
              <a:t>; Genus </a:t>
            </a:r>
            <a:r>
              <a:rPr lang="en-US" sz="2700" dirty="0" err="1" smtClean="0"/>
              <a:t>Bovicola</a:t>
            </a:r>
            <a:r>
              <a:rPr lang="en-US" sz="2700" dirty="0" smtClean="0"/>
              <a:t> or </a:t>
            </a:r>
            <a:r>
              <a:rPr lang="en-US" sz="2700" dirty="0" err="1" smtClean="0"/>
              <a:t>Trichodectes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4" name="Content Placeholder 3" descr="bitingli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365" y="1524000"/>
            <a:ext cx="7620000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Lice-Sucking</a:t>
            </a:r>
            <a:br>
              <a:rPr lang="en-US" dirty="0" smtClean="0"/>
            </a:br>
            <a:r>
              <a:rPr lang="en-US" sz="2700" dirty="0" smtClean="0"/>
              <a:t>(Order </a:t>
            </a:r>
            <a:r>
              <a:rPr lang="en-US" sz="2700" dirty="0" err="1" smtClean="0"/>
              <a:t>Anoplura</a:t>
            </a:r>
            <a:r>
              <a:rPr lang="en-US" sz="2700" dirty="0" smtClean="0"/>
              <a:t>; Genus </a:t>
            </a:r>
            <a:r>
              <a:rPr lang="en-US" sz="2700" dirty="0" err="1" smtClean="0"/>
              <a:t>Linognathus</a:t>
            </a:r>
            <a:r>
              <a:rPr lang="en-US" sz="2700" dirty="0" smtClean="0"/>
              <a:t> or </a:t>
            </a:r>
            <a:r>
              <a:rPr lang="en-US" sz="2700" dirty="0" err="1" smtClean="0"/>
              <a:t>Hematopinus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4" name="Content Placeholder 3" descr="suckingli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2891" y="2057400"/>
            <a:ext cx="5163094" cy="3886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Liver Fluke </a:t>
            </a:r>
            <a:br>
              <a:rPr lang="en-US" dirty="0" smtClean="0"/>
            </a:br>
            <a:r>
              <a:rPr lang="en-US" sz="2200" dirty="0" smtClean="0"/>
              <a:t>(Class </a:t>
            </a:r>
            <a:r>
              <a:rPr lang="en-US" sz="2200" dirty="0" err="1" smtClean="0"/>
              <a:t>Tremadtoda</a:t>
            </a:r>
            <a:r>
              <a:rPr lang="en-US" sz="2200" dirty="0" smtClean="0"/>
              <a:t>; Genus </a:t>
            </a:r>
            <a:r>
              <a:rPr lang="en-US" sz="2200" dirty="0" err="1" smtClean="0"/>
              <a:t>Linognathus</a:t>
            </a:r>
            <a:r>
              <a:rPr lang="en-US" sz="2200" dirty="0" smtClean="0"/>
              <a:t> or </a:t>
            </a:r>
            <a:r>
              <a:rPr lang="en-US" sz="2200" dirty="0" err="1" smtClean="0"/>
              <a:t>Hematopinus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4" name="Content Placeholder 3" descr="liverflu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6870492" cy="4572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Lungworm</a:t>
            </a:r>
            <a:endParaRPr lang="en-US" dirty="0"/>
          </a:p>
        </p:txBody>
      </p:sp>
      <p:pic>
        <p:nvPicPr>
          <p:cNvPr id="4" name="Content Placeholder 3" descr="lungwo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161936" cy="4800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Mosquito-adult</a:t>
            </a:r>
            <a:endParaRPr lang="en-US" dirty="0"/>
          </a:p>
        </p:txBody>
      </p:sp>
      <p:pic>
        <p:nvPicPr>
          <p:cNvPr id="4" name="Content Placeholder 3" descr="adultmosqui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6336792" cy="5029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Mosquito Larva</a:t>
            </a:r>
            <a:endParaRPr lang="en-US" dirty="0"/>
          </a:p>
        </p:txBody>
      </p:sp>
      <p:pic>
        <p:nvPicPr>
          <p:cNvPr id="4" name="Content Placeholder 3" descr="mosquitolarv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528934"/>
            <a:ext cx="3757234" cy="479566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Pinworm</a:t>
            </a:r>
            <a:endParaRPr lang="en-US" dirty="0"/>
          </a:p>
        </p:txBody>
      </p:sp>
      <p:pic>
        <p:nvPicPr>
          <p:cNvPr id="4" name="Content Placeholder 3" descr="pinwor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6400800" cy="512618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 Adult</a:t>
            </a:r>
            <a:endParaRPr lang="en-US" dirty="0"/>
          </a:p>
        </p:txBody>
      </p:sp>
      <p:pic>
        <p:nvPicPr>
          <p:cNvPr id="4" name="Content Placeholder 3" descr="roundwormadu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6250" y="1752600"/>
            <a:ext cx="7006070" cy="4419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Blowfly Maggot</a:t>
            </a:r>
            <a:br>
              <a:rPr lang="en-US" dirty="0" smtClean="0"/>
            </a:br>
            <a:r>
              <a:rPr lang="en-US" dirty="0" smtClean="0"/>
              <a:t>(Family </a:t>
            </a:r>
            <a:r>
              <a:rPr lang="en-US" dirty="0" err="1" smtClean="0"/>
              <a:t>Calliphoridae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blowflymagg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699" y="2133600"/>
            <a:ext cx="5847216" cy="396239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 Eggs</a:t>
            </a:r>
            <a:endParaRPr lang="en-US" dirty="0"/>
          </a:p>
        </p:txBody>
      </p:sp>
      <p:pic>
        <p:nvPicPr>
          <p:cNvPr id="4" name="Content Placeholder 3" descr="roundwormegg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77182"/>
            <a:ext cx="4747417" cy="474741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Sarcoptic</a:t>
            </a:r>
            <a:r>
              <a:rPr lang="en-US" dirty="0" smtClean="0"/>
              <a:t> Mite</a:t>
            </a:r>
            <a:endParaRPr lang="en-US" dirty="0"/>
          </a:p>
        </p:txBody>
      </p:sp>
      <p:pic>
        <p:nvPicPr>
          <p:cNvPr id="4" name="Content Placeholder 3" descr="sarcopticmi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94302"/>
            <a:ext cx="4038599" cy="484631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r>
              <a:rPr lang="en-US" dirty="0" smtClean="0"/>
              <a:t> Tapeworm</a:t>
            </a:r>
            <a:endParaRPr lang="en-US" dirty="0"/>
          </a:p>
        </p:txBody>
      </p:sp>
      <p:pic>
        <p:nvPicPr>
          <p:cNvPr id="4" name="Content Placeholder 3" descr="taeniatapewo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3057" y="1828800"/>
            <a:ext cx="6454666" cy="3886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r>
              <a:rPr lang="en-US" dirty="0" smtClean="0"/>
              <a:t> Tapeworm Egg</a:t>
            </a:r>
            <a:endParaRPr lang="en-US" dirty="0"/>
          </a:p>
        </p:txBody>
      </p:sp>
      <p:pic>
        <p:nvPicPr>
          <p:cNvPr id="4" name="Content Placeholder 3" descr="taeniatapeworme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9492" y="1828800"/>
            <a:ext cx="5836708" cy="437753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r>
              <a:rPr lang="en-US" dirty="0" smtClean="0"/>
              <a:t> Tapeworm Segment</a:t>
            </a:r>
            <a:endParaRPr lang="en-US" dirty="0"/>
          </a:p>
        </p:txBody>
      </p:sp>
      <p:pic>
        <p:nvPicPr>
          <p:cNvPr id="4" name="Content Placeholder 3" descr="taeniatapewormseg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7821592" cy="3886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Tick </a:t>
            </a:r>
            <a:endParaRPr lang="en-US" dirty="0"/>
          </a:p>
        </p:txBody>
      </p:sp>
      <p:pic>
        <p:nvPicPr>
          <p:cNvPr id="4" name="Content Placeholder 3" descr="softti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5088" y="1524000"/>
            <a:ext cx="5971344" cy="4495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Whipworm</a:t>
            </a:r>
            <a:endParaRPr lang="en-US" dirty="0"/>
          </a:p>
        </p:txBody>
      </p:sp>
      <p:pic>
        <p:nvPicPr>
          <p:cNvPr id="4" name="Content Placeholder 3" descr="whipw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1817" y="1524000"/>
            <a:ext cx="7190434" cy="4724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Whipworm Egg</a:t>
            </a:r>
            <a:endParaRPr lang="en-US" dirty="0"/>
          </a:p>
        </p:txBody>
      </p:sp>
      <p:pic>
        <p:nvPicPr>
          <p:cNvPr id="4" name="Content Placeholder 3" descr="whipworme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7481342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 Warble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Cuterebra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atwar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5791200" cy="4343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Coccidia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Isospora</a:t>
            </a:r>
            <a:r>
              <a:rPr lang="en-US" dirty="0" smtClean="0"/>
              <a:t> or </a:t>
            </a:r>
            <a:r>
              <a:rPr lang="en-US" dirty="0" err="1" smtClean="0"/>
              <a:t>Eimeria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occi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057400"/>
            <a:ext cx="5892800" cy="4419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Demodectic</a:t>
            </a:r>
            <a:r>
              <a:rPr lang="en-US" dirty="0" smtClean="0"/>
              <a:t> Mite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Demodex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demodecticm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84850"/>
            <a:ext cx="6203950" cy="44978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 Mite</a:t>
            </a:r>
            <a:br>
              <a:rPr lang="en-US" dirty="0" smtClean="0"/>
            </a:br>
            <a:r>
              <a:rPr lang="en-US" dirty="0" smtClean="0"/>
              <a:t>(Family </a:t>
            </a:r>
            <a:r>
              <a:rPr lang="en-US" dirty="0" err="1" smtClean="0"/>
              <a:t>Ascaridae</a:t>
            </a:r>
            <a:r>
              <a:rPr lang="en-US" dirty="0" smtClean="0"/>
              <a:t>; Genus </a:t>
            </a:r>
            <a:r>
              <a:rPr lang="en-US" dirty="0" err="1" smtClean="0"/>
              <a:t>Otodectes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earm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399" y="2176303"/>
            <a:ext cx="5275075" cy="353869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Fleas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Ctenocephalides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fl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127" y="1752600"/>
            <a:ext cx="6629401" cy="4419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Larva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Gtenocephalides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flealar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9629" y="2133600"/>
            <a:ext cx="7279689" cy="3657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A6BD98C60624FB53B0EE389E65A82" ma:contentTypeVersion="0" ma:contentTypeDescription="Create a new document." ma:contentTypeScope="" ma:versionID="111e6bbe3fe0884f34195d87066c8e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866d9e88987659e8cd9fc465e762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18F256-0FE0-4380-AFED-90D8AF70E98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D08D5A-95B0-49AC-BC26-409FBA865A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9F91A8-544C-4C33-982C-5CABD755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74</Words>
  <Application>Microsoft Office PowerPoint</Application>
  <PresentationFormat>On-screen Show (4:3)</PresentationFormat>
  <Paragraphs>38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Vet Science CDE</vt:lpstr>
      <vt:lpstr>Blowfly  (Family Calliphoridae)</vt:lpstr>
      <vt:lpstr>Blowfly Maggot (Family Calliphoridae)</vt:lpstr>
      <vt:lpstr>Cat Warble (Genus Cuterebra)</vt:lpstr>
      <vt:lpstr>Coccidia (Genus Isospora or Eimeria)</vt:lpstr>
      <vt:lpstr>Demodectic Mite (Genus Demodex)</vt:lpstr>
      <vt:lpstr>Ear Mite (Family Ascaridae; Genus Otodectes)</vt:lpstr>
      <vt:lpstr>Fleas  (Genus Ctenocephalides)</vt:lpstr>
      <vt:lpstr>Flea Larva  (Genus Gtenocephalides)</vt:lpstr>
      <vt:lpstr>Flea Tapeworm  (Genus Dipylidium)</vt:lpstr>
      <vt:lpstr>Flea Tapeworm Egg (Genus Dipylidium)</vt:lpstr>
      <vt:lpstr>Flea Tapeworm Segment (Genus Dipylidium)</vt:lpstr>
      <vt:lpstr>Giardia (Genus Giardia)</vt:lpstr>
      <vt:lpstr>Hard Tick  (Family Ixodidae; Genus Amblyomma or Dermacentor)</vt:lpstr>
      <vt:lpstr>Heartworm (Genus Dirofilaria)</vt:lpstr>
      <vt:lpstr>Heartworm Adult (Genus Dirofilaria)</vt:lpstr>
      <vt:lpstr>Heartworm Microfilaria (Genus Dirofilaria)</vt:lpstr>
      <vt:lpstr>Hookworm Adult (Family Ancylostomatidae; Genus Ancylostoma, Uncinaria, Bunostomum or Globocephalus)</vt:lpstr>
      <vt:lpstr>Hookworm Egg  (Family Ancylostomatidae; Genus Ancylostoma, Uncinaria, Bunostomum or Globocephalus)</vt:lpstr>
      <vt:lpstr>Horse Bots Genus Gasterophilus, Genus Strongyles)</vt:lpstr>
      <vt:lpstr>Horse Strongyles  (Family Strongylidae)</vt:lpstr>
      <vt:lpstr>Lice-Biting (Order Mallophaga; Genus Bovicola or Trichodectes)</vt:lpstr>
      <vt:lpstr>Lice-Sucking (Order Anoplura; Genus Linognathus or Hematopinus)</vt:lpstr>
      <vt:lpstr>Liver Fluke  (Class Tremadtoda; Genus Linognathus or Hematopinus)</vt:lpstr>
      <vt:lpstr>Lungworm</vt:lpstr>
      <vt:lpstr>Mosquito-adult</vt:lpstr>
      <vt:lpstr>Mosquito Larva</vt:lpstr>
      <vt:lpstr>Pinworm</vt:lpstr>
      <vt:lpstr>Roundworm Adult</vt:lpstr>
      <vt:lpstr>Roundworm Eggs</vt:lpstr>
      <vt:lpstr>Sarcoptic Mite</vt:lpstr>
      <vt:lpstr>Taenia Tapeworm</vt:lpstr>
      <vt:lpstr>Taenia Tapeworm Egg</vt:lpstr>
      <vt:lpstr>Taenia Tapeworm Segment</vt:lpstr>
      <vt:lpstr>Soft Tick </vt:lpstr>
      <vt:lpstr>Whipworm</vt:lpstr>
      <vt:lpstr>Whipworm Egg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Science CDE</dc:title>
  <dc:creator>cfleshner</dc:creator>
  <cp:lastModifiedBy>Markketelhut</cp:lastModifiedBy>
  <cp:revision>7</cp:revision>
  <dcterms:created xsi:type="dcterms:W3CDTF">2013-04-04T16:00:03Z</dcterms:created>
  <dcterms:modified xsi:type="dcterms:W3CDTF">2015-08-07T14:36:11Z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0x0101008F6A6BD98C60624FB53B0EE389E65A82</vt:lpwstr>
  </property>
  <property fmtid="{D5CDD505-2E9C-101B-9397-08002B2CF9AE}" pid="3" name="IsMyDocuments">
    <vt:bool>true</vt:bool>
  </property>
</Properties>
</file>