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8" roundtripDataSignature="AMtx7mgiSji8mLIjrzaUVBr6lJcOLdSk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1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20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customschemas.google.com/relationships/presentationmetadata" Target="metadata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p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Google Shape;624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4" name="Google Shape;674;p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4" name="Google Shape;734;p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9" name="Google Shape;739;p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4" name="Google Shape;744;p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9" name="Google Shape;749;p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9" name="Google Shape;759;p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p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9" name="Google Shape;779;p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4" name="Google Shape;784;p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p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p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4" name="Google Shape;804;p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9" name="Google Shape;809;p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9" name="Google Shape;819;p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p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9" name="Google Shape;829;p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9" name="Google Shape;839;p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4" name="Google Shape;844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4" name="Google Shape;854;p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9" name="Google Shape;859;p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4" name="Google Shape;864;p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9" name="Google Shape;869;p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4" name="Google Shape;874;p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Google Shape;879;p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p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4" name="Google Shape;894;p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p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4" name="Google Shape;904;p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9" name="Google Shape;909;p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4" name="Google Shape;914;p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4" name="Google Shape;924;p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p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4" name="Google Shape;934;p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9" name="Google Shape;939;p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4" name="Google Shape;944;p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p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4" name="Google Shape;954;p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9" name="Google Shape;959;p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4" name="Google Shape;964;p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9" name="Google Shape;969;p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4" name="Google Shape;974;p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9" name="Google Shape;979;p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4" name="Google Shape;984;p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9" name="Google Shape;989;p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4" name="Google Shape;994;p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9" name="Google Shape;999;p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4" name="Google Shape;1004;p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4" name="Google Shape;1014;p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9" name="Google Shape;1019;p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p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9" name="Google Shape;1029;p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4" name="Google Shape;1034;p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9" name="Google Shape;1039;p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4" name="Google Shape;1044;p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p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0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2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19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0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0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0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0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20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567" y="185385"/>
            <a:ext cx="8660800" cy="648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Common Merganser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2601" y="1153333"/>
            <a:ext cx="8334300" cy="439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0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Ferruginous Hawk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4567" y="611684"/>
            <a:ext cx="7522533" cy="563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0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Franklin’s Gull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2533" y="483168"/>
            <a:ext cx="7354603" cy="551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Golden Eagle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500" y="608067"/>
            <a:ext cx="7522533" cy="56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Great Blue Heron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700" y="669334"/>
            <a:ext cx="7368600" cy="551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1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Great Egret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6067" y="1171134"/>
            <a:ext cx="8560500" cy="451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500" y="655401"/>
            <a:ext cx="8201565" cy="54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1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Great Horned Owl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9600" y="889801"/>
            <a:ext cx="6612800" cy="4953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Horned Lark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8667" y="1019734"/>
            <a:ext cx="7074667" cy="529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House Finch</a:t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668" y="544667"/>
            <a:ext cx="7914433" cy="59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1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House Sparrow</a:t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8567" y="569750"/>
            <a:ext cx="7634500" cy="571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2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Peregrine Falcon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Gadwall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6534" y="564500"/>
            <a:ext cx="7648500" cy="57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2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Pine Siskin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6667" y="676901"/>
            <a:ext cx="7158667" cy="53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2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Piping plover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2667" y="1019785"/>
            <a:ext cx="8432268" cy="4818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2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Purple Martin</a:t>
            </a: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4567" y="664084"/>
            <a:ext cx="7382600" cy="5529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2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Red-headed Woodpecker</a:t>
            </a:r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0601" y="636667"/>
            <a:ext cx="7228633" cy="5864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3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Red-tailed Hawk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6067" y="554268"/>
            <a:ext cx="8472733" cy="563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8751" y="656401"/>
            <a:ext cx="7634500" cy="571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3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Red-winged Blackbird</a:t>
            </a:r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4700" y="390567"/>
            <a:ext cx="7802467" cy="5844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3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Ring-billed Gull</a:t>
            </a:r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6767" y="271099"/>
            <a:ext cx="8250336" cy="6187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3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Rough-legged Hawk</a:t>
            </a:r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0634" y="501801"/>
            <a:ext cx="8236332" cy="5985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3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Ruby-throated Hummingbird</a:t>
            </a:r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4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Eastern Screech Owl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Gray Partridge</a:t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7798" y="0"/>
            <a:ext cx="55364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4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Short-eared Owl</a:t>
            </a:r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4468" y="600000"/>
            <a:ext cx="7242633" cy="542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4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Swainson’s Hawk</a:t>
            </a:r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3717" y="644784"/>
            <a:ext cx="7424568" cy="5568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4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Tree Swallow</a:t>
            </a:r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0467" y="771500"/>
            <a:ext cx="7312600" cy="547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4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Tundra Swan</a:t>
            </a:r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2700" y="516001"/>
            <a:ext cx="7606533" cy="57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5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Upland Sandpiper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2934" y="593885"/>
            <a:ext cx="7570033" cy="567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6600" y="404600"/>
            <a:ext cx="7802467" cy="5844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5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Western Meadowlark</a:t>
            </a:r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6700" y="516767"/>
            <a:ext cx="7970400" cy="59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5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Common Flicker</a:t>
            </a:r>
            <a:endParaRPr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667" y="658301"/>
            <a:ext cx="8488268" cy="566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5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House Wren </a:t>
            </a:r>
            <a:endParaRPr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33" y="631333"/>
            <a:ext cx="7088667" cy="5309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5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White Pelican</a:t>
            </a:r>
            <a:endParaRPr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600" y="429600"/>
            <a:ext cx="7998403" cy="599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6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Common Grackle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Greater White Fronted Goose</a:t>
            </a:r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467" y="484801"/>
            <a:ext cx="7508567" cy="5624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6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Common Loon</a:t>
            </a:r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467" y="564900"/>
            <a:ext cx="7102667" cy="532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6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Common Nighthawk</a:t>
            </a:r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0633" y="642501"/>
            <a:ext cx="7746467" cy="5802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6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Common Redpoll</a:t>
            </a:r>
            <a:endParaRPr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2667" y="694500"/>
            <a:ext cx="7536535" cy="56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6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Common Snipe</a:t>
            </a:r>
            <a:endParaRPr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2600" y="692034"/>
            <a:ext cx="7298600" cy="547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7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Common Tern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3500" y="215734"/>
            <a:ext cx="8109133" cy="6074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Google Shape;936;p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8534" y="480634"/>
            <a:ext cx="7872433" cy="589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7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Killdeer</a:t>
            </a:r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5785" y="541134"/>
            <a:ext cx="7900433" cy="59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7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Least Tern </a:t>
            </a:r>
            <a:endParaRPr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4633" y="1193884"/>
            <a:ext cx="8474267" cy="447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7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Long-billed Curlew</a:t>
            </a:r>
            <a:endParaRPr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0467" y="746833"/>
            <a:ext cx="7536533" cy="56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7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Marbled Godwit</a:t>
            </a:r>
            <a:endParaRPr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6667" y="610534"/>
            <a:ext cx="7760467" cy="5820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8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Northern Harrier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Green-winged Teal</a:t>
            </a:r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3818" y="386284"/>
            <a:ext cx="8124367" cy="6085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8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Oriole</a:t>
            </a:r>
            <a:endParaRPr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6568" y="742234"/>
            <a:ext cx="7858433" cy="5229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8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White-breasted Nuthatch</a:t>
            </a:r>
            <a:endParaRPr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6667" y="550934"/>
            <a:ext cx="7158667" cy="53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8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Willet</a:t>
            </a:r>
            <a:endParaRPr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2467" y="690300"/>
            <a:ext cx="7312600" cy="547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8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Wilson’s Phalarope</a:t>
            </a:r>
            <a:endParaRPr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0718" y="567101"/>
            <a:ext cx="7410567" cy="5550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9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Yellow-headed Blackbird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2318" y="942900"/>
            <a:ext cx="9187367" cy="48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Google Shape;1036;p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8501" y="721033"/>
            <a:ext cx="6542833" cy="49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9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Yellow Warbler</a:t>
            </a:r>
            <a:endParaRPr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Google Shape;1046;p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434" y="875001"/>
            <a:ext cx="6234933" cy="4670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9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Yellowlegs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American Wigeon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Lesser Scaup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4418" y="514067"/>
            <a:ext cx="7783167" cy="5829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Mallard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9233" y="1080800"/>
            <a:ext cx="9098000" cy="4799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Mourning Dove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000" y="976151"/>
            <a:ext cx="9062000" cy="47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Northern Pintail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301" y="316067"/>
            <a:ext cx="8008833" cy="59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Northern Shoveler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9167" y="203200"/>
            <a:ext cx="8602135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600" y="216634"/>
            <a:ext cx="8713533" cy="6535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Greater Prairie Chicken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201" y="1043200"/>
            <a:ext cx="8322300" cy="439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Redhead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901" y="203200"/>
            <a:ext cx="9658532" cy="6451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Ring-necked duck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0" y="203200"/>
            <a:ext cx="11785600" cy="6236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Ring-necked Pheasant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3067" y="542251"/>
            <a:ext cx="7707933" cy="57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Ruddy Duck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5" y="579333"/>
            <a:ext cx="7206433" cy="5397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Blue-winged Teal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Ruffed Grouse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3500" y="203200"/>
            <a:ext cx="7987691" cy="6451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Sharp-tailed Grouse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9485" y="616934"/>
            <a:ext cx="7733033" cy="57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Snow Goose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1301" y="589034"/>
            <a:ext cx="8535433" cy="567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Wild Turkey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0834" y="556334"/>
            <a:ext cx="7670333" cy="5745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Wood Duck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"/>
              <a:t>Other Birds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6967" y="185385"/>
            <a:ext cx="8660800" cy="648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8867" y="1042534"/>
            <a:ext cx="9048100" cy="4772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American Bittern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6767" y="548400"/>
            <a:ext cx="8152367" cy="61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American Coot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4534" y="827267"/>
            <a:ext cx="7214633" cy="54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American Crow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701" y="782134"/>
            <a:ext cx="7410567" cy="5550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American Kestrel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4633" y="827567"/>
            <a:ext cx="7368600" cy="551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American Goldfinch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Canada Goose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751" y="726400"/>
            <a:ext cx="7690500" cy="576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American Robin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6567" y="901281"/>
            <a:ext cx="7970400" cy="505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Bald Eagle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500" y="698001"/>
            <a:ext cx="7550533" cy="56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Barn Owl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6734" y="551001"/>
            <a:ext cx="7914433" cy="593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Barn Swallow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701" y="939768"/>
            <a:ext cx="8642233" cy="4861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Belted Kingfisher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6333" y="289651"/>
            <a:ext cx="8371600" cy="62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734" y="297167"/>
            <a:ext cx="8362300" cy="6263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Black Tern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0800" y="593733"/>
            <a:ext cx="7998400" cy="599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Black-Capped Chickadee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6600" y="593567"/>
            <a:ext cx="7830467" cy="58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Blue Jay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8600" y="669334"/>
            <a:ext cx="7368600" cy="551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Brewer’s Blackbird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4601" y="474067"/>
            <a:ext cx="8166367" cy="612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Brown Thrasher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Canvasback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1751" y="659867"/>
            <a:ext cx="7648500" cy="57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Brown-headed Cowbird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4834" y="837333"/>
            <a:ext cx="8222335" cy="4823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Burrowing Owl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500" y="157579"/>
            <a:ext cx="6542835" cy="654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Cooper’s Hawk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8700" y="671034"/>
            <a:ext cx="7354600" cy="5515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Dark-eyed Junco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4700" y="1142200"/>
            <a:ext cx="8670200" cy="45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Double-crested Cormorant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167" y="203201"/>
            <a:ext cx="10654020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8467" y="607034"/>
            <a:ext cx="7354600" cy="5515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Long-billed Dowitcher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2534" y="631500"/>
            <a:ext cx="7956433" cy="596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Downy Woodpecker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0268" y="433868"/>
            <a:ext cx="5731065" cy="573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Eastern Kingbird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8467" y="533050"/>
            <a:ext cx="7732500" cy="57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European Starling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6734" y="814668"/>
            <a:ext cx="9132068" cy="483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0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Eurasian Collared Dove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Widescreen</PresentationFormat>
  <Paragraphs>97</Paragraphs>
  <Slides>193</Slides>
  <Notes>193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193</vt:i4>
      </vt:variant>
    </vt:vector>
  </HeadingPairs>
  <TitlesOfParts>
    <vt:vector size="196" baseType="lpstr">
      <vt:lpstr>Arial</vt:lpstr>
      <vt:lpstr>Calibri</vt:lpstr>
      <vt:lpstr>Office Theme</vt:lpstr>
      <vt:lpstr>PowerPoint Presentation</vt:lpstr>
      <vt:lpstr>American Wigeon</vt:lpstr>
      <vt:lpstr>PowerPoint Presentation</vt:lpstr>
      <vt:lpstr>Blue-winged Teal</vt:lpstr>
      <vt:lpstr>PowerPoint Presentation</vt:lpstr>
      <vt:lpstr>Canada Goose</vt:lpstr>
      <vt:lpstr>PowerPoint Presentation</vt:lpstr>
      <vt:lpstr>Canvasback</vt:lpstr>
      <vt:lpstr>PowerPoint Presentation</vt:lpstr>
      <vt:lpstr>Common Merganser</vt:lpstr>
      <vt:lpstr>PowerPoint Presentation</vt:lpstr>
      <vt:lpstr>Gadwall</vt:lpstr>
      <vt:lpstr>PowerPoint Presentation</vt:lpstr>
      <vt:lpstr>Gray Partridge</vt:lpstr>
      <vt:lpstr>PowerPoint Presentation</vt:lpstr>
      <vt:lpstr>Greater White Fronted Goose</vt:lpstr>
      <vt:lpstr>PowerPoint Presentation</vt:lpstr>
      <vt:lpstr>Green-winged Teal</vt:lpstr>
      <vt:lpstr>PowerPoint Presentation</vt:lpstr>
      <vt:lpstr>Lesser Scaup</vt:lpstr>
      <vt:lpstr>PowerPoint Presentation</vt:lpstr>
      <vt:lpstr>Mallard</vt:lpstr>
      <vt:lpstr>PowerPoint Presentation</vt:lpstr>
      <vt:lpstr>Mourning Dove</vt:lpstr>
      <vt:lpstr>PowerPoint Presentation</vt:lpstr>
      <vt:lpstr>Northern Pintail</vt:lpstr>
      <vt:lpstr>PowerPoint Presentation</vt:lpstr>
      <vt:lpstr>Northern Shoveler</vt:lpstr>
      <vt:lpstr>PowerPoint Presentation</vt:lpstr>
      <vt:lpstr>Greater Prairie Chicken</vt:lpstr>
      <vt:lpstr>PowerPoint Presentation</vt:lpstr>
      <vt:lpstr>Redhead</vt:lpstr>
      <vt:lpstr>PowerPoint Presentation</vt:lpstr>
      <vt:lpstr>Ring-necked duck</vt:lpstr>
      <vt:lpstr>PowerPoint Presentation</vt:lpstr>
      <vt:lpstr>Ring-necked Pheasant</vt:lpstr>
      <vt:lpstr>PowerPoint Presentation</vt:lpstr>
      <vt:lpstr>Ruddy Duck</vt:lpstr>
      <vt:lpstr>PowerPoint Presentation</vt:lpstr>
      <vt:lpstr>Ruffed Grouse</vt:lpstr>
      <vt:lpstr>PowerPoint Presentation</vt:lpstr>
      <vt:lpstr>Sharp-tailed Grouse</vt:lpstr>
      <vt:lpstr>PowerPoint Presentation</vt:lpstr>
      <vt:lpstr>Snow Goose</vt:lpstr>
      <vt:lpstr>PowerPoint Presentation</vt:lpstr>
      <vt:lpstr>Wild Turkey</vt:lpstr>
      <vt:lpstr>PowerPoint Presentation</vt:lpstr>
      <vt:lpstr>Wood Duck</vt:lpstr>
      <vt:lpstr>Other Birds</vt:lpstr>
      <vt:lpstr>PowerPoint Presentation</vt:lpstr>
      <vt:lpstr>American Bittern</vt:lpstr>
      <vt:lpstr>PowerPoint Presentation</vt:lpstr>
      <vt:lpstr>American Coot</vt:lpstr>
      <vt:lpstr>PowerPoint Presentation</vt:lpstr>
      <vt:lpstr>American Crow</vt:lpstr>
      <vt:lpstr>PowerPoint Presentation</vt:lpstr>
      <vt:lpstr>American Kestrel</vt:lpstr>
      <vt:lpstr>PowerPoint Presentation</vt:lpstr>
      <vt:lpstr>American Goldfinch</vt:lpstr>
      <vt:lpstr>PowerPoint Presentation</vt:lpstr>
      <vt:lpstr>American Robin</vt:lpstr>
      <vt:lpstr>PowerPoint Presentation</vt:lpstr>
      <vt:lpstr>Bald Eagle</vt:lpstr>
      <vt:lpstr>PowerPoint Presentation</vt:lpstr>
      <vt:lpstr>Barn Owl</vt:lpstr>
      <vt:lpstr>PowerPoint Presentation</vt:lpstr>
      <vt:lpstr>Barn Swallow</vt:lpstr>
      <vt:lpstr>PowerPoint Presentation</vt:lpstr>
      <vt:lpstr>Belted Kingfisher</vt:lpstr>
      <vt:lpstr>PowerPoint Presentation</vt:lpstr>
      <vt:lpstr>Black Tern</vt:lpstr>
      <vt:lpstr>PowerPoint Presentation</vt:lpstr>
      <vt:lpstr>Black-Capped Chickadee</vt:lpstr>
      <vt:lpstr>PowerPoint Presentation</vt:lpstr>
      <vt:lpstr>Blue Jay</vt:lpstr>
      <vt:lpstr>PowerPoint Presentation</vt:lpstr>
      <vt:lpstr>Brewer’s Blackbird</vt:lpstr>
      <vt:lpstr>PowerPoint Presentation</vt:lpstr>
      <vt:lpstr>Brown Thrasher</vt:lpstr>
      <vt:lpstr>PowerPoint Presentation</vt:lpstr>
      <vt:lpstr>Brown-headed Cowbird</vt:lpstr>
      <vt:lpstr>PowerPoint Presentation</vt:lpstr>
      <vt:lpstr>Burrowing Owl</vt:lpstr>
      <vt:lpstr>PowerPoint Presentation</vt:lpstr>
      <vt:lpstr>Cooper’s Hawk</vt:lpstr>
      <vt:lpstr>PowerPoint Presentation</vt:lpstr>
      <vt:lpstr>Dark-eyed Junco</vt:lpstr>
      <vt:lpstr>PowerPoint Presentation</vt:lpstr>
      <vt:lpstr>Double-crested Cormorant</vt:lpstr>
      <vt:lpstr>PowerPoint Presentation</vt:lpstr>
      <vt:lpstr>Long-billed Dowitcher</vt:lpstr>
      <vt:lpstr>PowerPoint Presentation</vt:lpstr>
      <vt:lpstr>Downy Woodpecker</vt:lpstr>
      <vt:lpstr>PowerPoint Presentation</vt:lpstr>
      <vt:lpstr>Eastern Kingbird</vt:lpstr>
      <vt:lpstr>PowerPoint Presentation</vt:lpstr>
      <vt:lpstr>European Starling</vt:lpstr>
      <vt:lpstr>PowerPoint Presentation</vt:lpstr>
      <vt:lpstr>Eurasian Collared Dove</vt:lpstr>
      <vt:lpstr>PowerPoint Presentation</vt:lpstr>
      <vt:lpstr>Ferruginous Hawk</vt:lpstr>
      <vt:lpstr>PowerPoint Presentation</vt:lpstr>
      <vt:lpstr>Franklin’s Gull</vt:lpstr>
      <vt:lpstr>PowerPoint Presentation</vt:lpstr>
      <vt:lpstr>Golden Eagle</vt:lpstr>
      <vt:lpstr>PowerPoint Presentation</vt:lpstr>
      <vt:lpstr>Great Blue Heron</vt:lpstr>
      <vt:lpstr>PowerPoint Presentation</vt:lpstr>
      <vt:lpstr>Great Egret</vt:lpstr>
      <vt:lpstr>PowerPoint Presentation</vt:lpstr>
      <vt:lpstr>Great Horned Owl</vt:lpstr>
      <vt:lpstr>PowerPoint Presentation</vt:lpstr>
      <vt:lpstr>Horned Lark</vt:lpstr>
      <vt:lpstr>PowerPoint Presentation</vt:lpstr>
      <vt:lpstr>House Finch</vt:lpstr>
      <vt:lpstr>PowerPoint Presentation</vt:lpstr>
      <vt:lpstr>House Sparrow</vt:lpstr>
      <vt:lpstr>PowerPoint Presentation</vt:lpstr>
      <vt:lpstr>Peregrine Falcon</vt:lpstr>
      <vt:lpstr>PowerPoint Presentation</vt:lpstr>
      <vt:lpstr>Pine Siskin</vt:lpstr>
      <vt:lpstr>PowerPoint Presentation</vt:lpstr>
      <vt:lpstr>Piping plover</vt:lpstr>
      <vt:lpstr>PowerPoint Presentation</vt:lpstr>
      <vt:lpstr>Purple Martin</vt:lpstr>
      <vt:lpstr>PowerPoint Presentation</vt:lpstr>
      <vt:lpstr>Red-headed Woodpecker</vt:lpstr>
      <vt:lpstr>PowerPoint Presentation</vt:lpstr>
      <vt:lpstr>Red-tailed Hawk</vt:lpstr>
      <vt:lpstr>PowerPoint Presentation</vt:lpstr>
      <vt:lpstr>Red-winged Blackbird</vt:lpstr>
      <vt:lpstr>PowerPoint Presentation</vt:lpstr>
      <vt:lpstr>Ring-billed Gull</vt:lpstr>
      <vt:lpstr>PowerPoint Presentation</vt:lpstr>
      <vt:lpstr>Rough-legged Hawk</vt:lpstr>
      <vt:lpstr>PowerPoint Presentation</vt:lpstr>
      <vt:lpstr>Ruby-throated Hummingbird</vt:lpstr>
      <vt:lpstr>PowerPoint Presentation</vt:lpstr>
      <vt:lpstr>Eastern Screech Owl</vt:lpstr>
      <vt:lpstr>PowerPoint Presentation</vt:lpstr>
      <vt:lpstr>Short-eared Owl</vt:lpstr>
      <vt:lpstr>PowerPoint Presentation</vt:lpstr>
      <vt:lpstr>Swainson’s Hawk</vt:lpstr>
      <vt:lpstr>PowerPoint Presentation</vt:lpstr>
      <vt:lpstr>Tree Swallow</vt:lpstr>
      <vt:lpstr>PowerPoint Presentation</vt:lpstr>
      <vt:lpstr>Tundra Swan</vt:lpstr>
      <vt:lpstr>PowerPoint Presentation</vt:lpstr>
      <vt:lpstr>Upland Sandpiper</vt:lpstr>
      <vt:lpstr>PowerPoint Presentation</vt:lpstr>
      <vt:lpstr>Western Meadowlark</vt:lpstr>
      <vt:lpstr>PowerPoint Presentation</vt:lpstr>
      <vt:lpstr>Common Flicker</vt:lpstr>
      <vt:lpstr>PowerPoint Presentation</vt:lpstr>
      <vt:lpstr>House Wren </vt:lpstr>
      <vt:lpstr>PowerPoint Presentation</vt:lpstr>
      <vt:lpstr>White Pelican</vt:lpstr>
      <vt:lpstr>PowerPoint Presentation</vt:lpstr>
      <vt:lpstr>Common Grackle</vt:lpstr>
      <vt:lpstr>PowerPoint Presentation</vt:lpstr>
      <vt:lpstr>Common Loon</vt:lpstr>
      <vt:lpstr>PowerPoint Presentation</vt:lpstr>
      <vt:lpstr>Common Nighthawk</vt:lpstr>
      <vt:lpstr>PowerPoint Presentation</vt:lpstr>
      <vt:lpstr>Common Redpoll</vt:lpstr>
      <vt:lpstr>PowerPoint Presentation</vt:lpstr>
      <vt:lpstr>Common Snipe</vt:lpstr>
      <vt:lpstr>PowerPoint Presentation</vt:lpstr>
      <vt:lpstr>Common Tern</vt:lpstr>
      <vt:lpstr>PowerPoint Presentation</vt:lpstr>
      <vt:lpstr>Killdeer</vt:lpstr>
      <vt:lpstr>PowerPoint Presentation</vt:lpstr>
      <vt:lpstr>Least Tern </vt:lpstr>
      <vt:lpstr>PowerPoint Presentation</vt:lpstr>
      <vt:lpstr>Long-billed Curlew</vt:lpstr>
      <vt:lpstr>PowerPoint Presentation</vt:lpstr>
      <vt:lpstr>Marbled Godwit</vt:lpstr>
      <vt:lpstr>PowerPoint Presentation</vt:lpstr>
      <vt:lpstr>Northern Harrier</vt:lpstr>
      <vt:lpstr>PowerPoint Presentation</vt:lpstr>
      <vt:lpstr>Oriole</vt:lpstr>
      <vt:lpstr>PowerPoint Presentation</vt:lpstr>
      <vt:lpstr>White-breasted Nuthatch</vt:lpstr>
      <vt:lpstr>PowerPoint Presentation</vt:lpstr>
      <vt:lpstr>Willet</vt:lpstr>
      <vt:lpstr>PowerPoint Presentation</vt:lpstr>
      <vt:lpstr>Wilson’s Phalarope</vt:lpstr>
      <vt:lpstr>PowerPoint Presentation</vt:lpstr>
      <vt:lpstr>Yellow-headed Blackbird</vt:lpstr>
      <vt:lpstr>PowerPoint Presentation</vt:lpstr>
      <vt:lpstr>Yellow Warbler</vt:lpstr>
      <vt:lpstr>PowerPoint Presentation</vt:lpstr>
      <vt:lpstr>Yellowlegs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Ketelhut, Mark</cp:lastModifiedBy>
  <cp:revision>1</cp:revision>
  <dcterms:created xsi:type="dcterms:W3CDTF">2022-03-23T22:20:47Z</dcterms:created>
  <dcterms:modified xsi:type="dcterms:W3CDTF">2022-04-02T20:50:36Z</dcterms:modified>
</cp:coreProperties>
</file>