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5" roundtripDataSignature="AMtx7miuX5JVKvvTKRKbCcmUQTRxFAK2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1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Mule deer have bigger ears than white tail deer. Also, white tail deer have long white tails, and mule deer have a short white tails with a black tip on the end.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" name="Google Shape;23;p8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8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8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8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867" y="203200"/>
            <a:ext cx="96774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Bobcat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0668" y="203200"/>
            <a:ext cx="8607737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Eastern Cottontail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4833" y="203200"/>
            <a:ext cx="9679763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Coyote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0467" y="203201"/>
            <a:ext cx="7401455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Deer Mouse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0634" y="133201"/>
            <a:ext cx="8347081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Eastern Chipmunk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0767" y="421800"/>
            <a:ext cx="8768167" cy="60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Badger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Grey Fox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6718" y="721068"/>
            <a:ext cx="7438567" cy="4959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House Mouse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701" y="203201"/>
            <a:ext cx="8600615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White-tailed Jackrabbit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3685" y="883618"/>
            <a:ext cx="8484633" cy="5090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Meadow vole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6634" y="203201"/>
            <a:ext cx="8592588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American Mink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8401" y="1222034"/>
            <a:ext cx="7172633" cy="4413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4367" y="203201"/>
            <a:ext cx="6424757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Common Mole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6833" y="203200"/>
            <a:ext cx="9672563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Mountain Lion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8834" y="203201"/>
            <a:ext cx="968686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Mountain Goat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833" y="203201"/>
            <a:ext cx="9031352" cy="6451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Mule Deer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734" y="203201"/>
            <a:ext cx="8387081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Black-Tailed Prairie Dog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6634" y="203201"/>
            <a:ext cx="769229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North American Beaver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Pronghorn 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200" y="203200"/>
            <a:ext cx="11785605" cy="5892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Raccoon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684" y="203200"/>
            <a:ext cx="10080624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Red Fox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6900" y="763034"/>
            <a:ext cx="9810600" cy="49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American Red Squirrel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00" y="231200"/>
            <a:ext cx="10160000" cy="6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Thirteen-lined ground squirrel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0734" y="916734"/>
            <a:ext cx="7550533" cy="5024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634" y="303634"/>
            <a:ext cx="8334300" cy="6250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Northern Short-tailed Shrew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201" y="721067"/>
            <a:ext cx="11785601" cy="5265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Eastern Spotted Skunk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8101" y="203201"/>
            <a:ext cx="5299529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Striped Skunk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8534" y="203201"/>
            <a:ext cx="6900108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Elk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6767" y="679067"/>
            <a:ext cx="9101332" cy="526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Northern Flying Squirrel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0834" y="203200"/>
            <a:ext cx="8959908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Black-footed ferret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Fox Squirrel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4934" y="203200"/>
            <a:ext cx="8602132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Franklin’s Ground Squirrel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117" y="203200"/>
            <a:ext cx="9679763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Eastern Gray Squirrel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4933" y="203200"/>
            <a:ext cx="1000248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Muskrat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6633" y="203201"/>
            <a:ext cx="8611704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Brown Rat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0600" y="203201"/>
            <a:ext cx="7859816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0733" y="203200"/>
            <a:ext cx="9035064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Virginia Opossum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1901" y="495518"/>
            <a:ext cx="8768199" cy="5866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Plains Pocket Gopher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000" y="203200"/>
            <a:ext cx="9979515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Porcupine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6534" y="203200"/>
            <a:ext cx="806450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7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Long-tailed Weasel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6901" y="203201"/>
            <a:ext cx="9669433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Whitetail Deer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2500" y="931418"/>
            <a:ext cx="6668800" cy="4995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Bighorn Sheep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81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"/>
              <a:t>Woodchuck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2367" y="203200"/>
            <a:ext cx="6451603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Application>Microsoft Office PowerPoint</Application>
  <PresentationFormat>Widescreen</PresentationFormat>
  <Paragraphs>41</Paragraphs>
  <Slides>80</Slides>
  <Notes>80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Arial</vt:lpstr>
      <vt:lpstr>Calibri</vt:lpstr>
      <vt:lpstr>Office Theme</vt:lpstr>
      <vt:lpstr>PowerPoint Presentation</vt:lpstr>
      <vt:lpstr>Badger</vt:lpstr>
      <vt:lpstr>PowerPoint Presentation</vt:lpstr>
      <vt:lpstr>North American Beaver</vt:lpstr>
      <vt:lpstr>PowerPoint Presentation</vt:lpstr>
      <vt:lpstr>Black-footed ferret</vt:lpstr>
      <vt:lpstr>PowerPoint Presentation</vt:lpstr>
      <vt:lpstr>Bighorn Sheep</vt:lpstr>
      <vt:lpstr>PowerPoint Presentation</vt:lpstr>
      <vt:lpstr>Bobcat</vt:lpstr>
      <vt:lpstr>PowerPoint Presentation</vt:lpstr>
      <vt:lpstr>Eastern Cottontail</vt:lpstr>
      <vt:lpstr>PowerPoint Presentation</vt:lpstr>
      <vt:lpstr>Coyote</vt:lpstr>
      <vt:lpstr>PowerPoint Presentation</vt:lpstr>
      <vt:lpstr>Deer Mouse</vt:lpstr>
      <vt:lpstr>PowerPoint Presentation</vt:lpstr>
      <vt:lpstr>Eastern Chipmunk</vt:lpstr>
      <vt:lpstr>PowerPoint Presentation</vt:lpstr>
      <vt:lpstr>Grey Fox</vt:lpstr>
      <vt:lpstr>PowerPoint Presentation</vt:lpstr>
      <vt:lpstr>House Mouse</vt:lpstr>
      <vt:lpstr>PowerPoint Presentation</vt:lpstr>
      <vt:lpstr>White-tailed Jackrabbit</vt:lpstr>
      <vt:lpstr>PowerPoint Presentation</vt:lpstr>
      <vt:lpstr>Meadow vole</vt:lpstr>
      <vt:lpstr>PowerPoint Presentation</vt:lpstr>
      <vt:lpstr>American Mink</vt:lpstr>
      <vt:lpstr>PowerPoint Presentation</vt:lpstr>
      <vt:lpstr>Common Mole</vt:lpstr>
      <vt:lpstr>PowerPoint Presentation</vt:lpstr>
      <vt:lpstr>Mountain Lion</vt:lpstr>
      <vt:lpstr>PowerPoint Presentation</vt:lpstr>
      <vt:lpstr>Mountain Goat</vt:lpstr>
      <vt:lpstr>PowerPoint Presentation</vt:lpstr>
      <vt:lpstr>Mule Deer</vt:lpstr>
      <vt:lpstr>PowerPoint Presentation</vt:lpstr>
      <vt:lpstr>Black-Tailed Prairie Dog</vt:lpstr>
      <vt:lpstr>PowerPoint Presentation</vt:lpstr>
      <vt:lpstr>Pronghorn </vt:lpstr>
      <vt:lpstr>PowerPoint Presentation</vt:lpstr>
      <vt:lpstr>Raccoon</vt:lpstr>
      <vt:lpstr>PowerPoint Presentation</vt:lpstr>
      <vt:lpstr>Red Fox</vt:lpstr>
      <vt:lpstr>PowerPoint Presentation</vt:lpstr>
      <vt:lpstr>American Red Squirrel</vt:lpstr>
      <vt:lpstr>PowerPoint Presentation</vt:lpstr>
      <vt:lpstr>Thirteen-lined ground squirrel</vt:lpstr>
      <vt:lpstr>PowerPoint Presentation</vt:lpstr>
      <vt:lpstr>Northern Short-tailed Shrew</vt:lpstr>
      <vt:lpstr>PowerPoint Presentation</vt:lpstr>
      <vt:lpstr>Eastern Spotted Skunk</vt:lpstr>
      <vt:lpstr>PowerPoint Presentation</vt:lpstr>
      <vt:lpstr>Striped Skunk</vt:lpstr>
      <vt:lpstr>PowerPoint Presentation</vt:lpstr>
      <vt:lpstr>Elk</vt:lpstr>
      <vt:lpstr>PowerPoint Presentation</vt:lpstr>
      <vt:lpstr>Northern Flying Squirrel</vt:lpstr>
      <vt:lpstr>PowerPoint Presentation</vt:lpstr>
      <vt:lpstr>Fox Squirrel</vt:lpstr>
      <vt:lpstr>PowerPoint Presentation</vt:lpstr>
      <vt:lpstr>Franklin’s Ground Squirrel</vt:lpstr>
      <vt:lpstr>PowerPoint Presentation</vt:lpstr>
      <vt:lpstr>Eastern Gray Squirrel</vt:lpstr>
      <vt:lpstr>PowerPoint Presentation</vt:lpstr>
      <vt:lpstr>Muskrat</vt:lpstr>
      <vt:lpstr>PowerPoint Presentation</vt:lpstr>
      <vt:lpstr>Brown Rat</vt:lpstr>
      <vt:lpstr>PowerPoint Presentation</vt:lpstr>
      <vt:lpstr>Virginia Opossum</vt:lpstr>
      <vt:lpstr>PowerPoint Presentation</vt:lpstr>
      <vt:lpstr>Plains Pocket Gopher</vt:lpstr>
      <vt:lpstr>PowerPoint Presentation</vt:lpstr>
      <vt:lpstr>Porcupine</vt:lpstr>
      <vt:lpstr>PowerPoint Presentation</vt:lpstr>
      <vt:lpstr>Long-tailed Weasel</vt:lpstr>
      <vt:lpstr>PowerPoint Presentation</vt:lpstr>
      <vt:lpstr>Whitetail Deer</vt:lpstr>
      <vt:lpstr>PowerPoint Presentation</vt:lpstr>
      <vt:lpstr>Woodchuck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Ketelhut, Mark</cp:lastModifiedBy>
  <cp:revision>1</cp:revision>
  <dcterms:created xsi:type="dcterms:W3CDTF">2022-03-23T22:21:47Z</dcterms:created>
  <dcterms:modified xsi:type="dcterms:W3CDTF">2022-04-02T20:44:35Z</dcterms:modified>
</cp:coreProperties>
</file>