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8BC3-D83C-4ADB-8EDE-B1AB844378AA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01A9-7BA7-4F60-9A96-6F0EDF67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Natural Resources CDE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Cockroach</a:t>
            </a:r>
          </a:p>
        </p:txBody>
      </p:sp>
      <p:pic>
        <p:nvPicPr>
          <p:cNvPr id="4" name="Content Placeholder 3" descr="Cockro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203545"/>
            <a:ext cx="2286000" cy="276606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Skimmer Dragonfly</a:t>
            </a:r>
          </a:p>
        </p:txBody>
      </p:sp>
      <p:pic>
        <p:nvPicPr>
          <p:cNvPr id="4" name="Content Placeholder 3" descr="Skimmer Dragon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799" y="2663031"/>
            <a:ext cx="3053291" cy="228996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Stone Fly</a:t>
            </a:r>
          </a:p>
        </p:txBody>
      </p:sp>
      <p:pic>
        <p:nvPicPr>
          <p:cNvPr id="4" name="Content Placeholder 3" descr="Stone 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507155"/>
            <a:ext cx="3161139" cy="244584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Deer Fly</a:t>
            </a:r>
          </a:p>
        </p:txBody>
      </p:sp>
      <p:pic>
        <p:nvPicPr>
          <p:cNvPr id="4" name="Content Placeholder 3" descr="Deer 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09110" y="2895600"/>
            <a:ext cx="3063090" cy="202598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Tent Caterpillar</a:t>
            </a:r>
          </a:p>
        </p:txBody>
      </p:sp>
      <p:pic>
        <p:nvPicPr>
          <p:cNvPr id="4" name="Content Placeholder 3" descr="Eastern Tent Caterpill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659324"/>
            <a:ext cx="3352799" cy="240771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Cricket</a:t>
            </a:r>
          </a:p>
        </p:txBody>
      </p:sp>
      <p:pic>
        <p:nvPicPr>
          <p:cNvPr id="4" name="Content Placeholder 3" descr="Field Cric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9591" y="2514600"/>
            <a:ext cx="4307959" cy="25908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Flea</a:t>
            </a:r>
          </a:p>
        </p:txBody>
      </p:sp>
      <p:pic>
        <p:nvPicPr>
          <p:cNvPr id="4" name="Content Placeholder 3" descr="Fl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0785" y="2362200"/>
            <a:ext cx="3685031" cy="297179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Giant Water Bug</a:t>
            </a:r>
          </a:p>
        </p:txBody>
      </p:sp>
      <p:pic>
        <p:nvPicPr>
          <p:cNvPr id="4" name="Content Placeholder 3" descr="Giant Water Bu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0696" y="2438400"/>
            <a:ext cx="3643903" cy="274507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Lacewing</a:t>
            </a:r>
          </a:p>
        </p:txBody>
      </p:sp>
      <p:pic>
        <p:nvPicPr>
          <p:cNvPr id="4" name="Content Placeholder 3" descr="Green Lacew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057400"/>
            <a:ext cx="4481853" cy="292814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Beetle</a:t>
            </a:r>
          </a:p>
        </p:txBody>
      </p:sp>
      <p:pic>
        <p:nvPicPr>
          <p:cNvPr id="4" name="Content Placeholder 3" descr="ground beet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886730" cy="260111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Aphid</a:t>
            </a:r>
          </a:p>
        </p:txBody>
      </p:sp>
      <p:pic>
        <p:nvPicPr>
          <p:cNvPr id="4" name="Content Placeholder 3" descr="aphi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1" y="2057400"/>
            <a:ext cx="4572000" cy="302455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Honey Bee</a:t>
            </a:r>
          </a:p>
        </p:txBody>
      </p:sp>
      <p:pic>
        <p:nvPicPr>
          <p:cNvPr id="4" name="Content Placeholder 3" descr="Honey B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447800"/>
            <a:ext cx="3994151" cy="38862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Horse Fly</a:t>
            </a:r>
          </a:p>
        </p:txBody>
      </p:sp>
      <p:pic>
        <p:nvPicPr>
          <p:cNvPr id="6" name="Content Placeholder 5" descr="Horse 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0000" y="1676400"/>
            <a:ext cx="6350000" cy="42418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Fly</a:t>
            </a:r>
          </a:p>
        </p:txBody>
      </p:sp>
      <p:pic>
        <p:nvPicPr>
          <p:cNvPr id="4" name="Content Placeholder 3" descr="House 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676400"/>
            <a:ext cx="3276600" cy="302879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Beetle</a:t>
            </a:r>
          </a:p>
        </p:txBody>
      </p:sp>
      <p:pic>
        <p:nvPicPr>
          <p:cNvPr id="4" name="Content Placeholder 3" descr="June Beet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600200"/>
            <a:ext cx="3624408" cy="29718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Ladybird Beetle</a:t>
            </a:r>
          </a:p>
        </p:txBody>
      </p:sp>
      <p:pic>
        <p:nvPicPr>
          <p:cNvPr id="4" name="Content Placeholder 3" descr="LadyBu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209800"/>
            <a:ext cx="3614738" cy="265080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Leafhopper</a:t>
            </a:r>
          </a:p>
        </p:txBody>
      </p:sp>
      <p:pic>
        <p:nvPicPr>
          <p:cNvPr id="4" name="Content Placeholder 3" descr="Leafhop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133600"/>
            <a:ext cx="3711591" cy="242490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Mosquito</a:t>
            </a:r>
          </a:p>
        </p:txBody>
      </p:sp>
      <p:pic>
        <p:nvPicPr>
          <p:cNvPr id="4" name="Content Placeholder 3" descr="Mosqui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52962" y="2362200"/>
            <a:ext cx="4491038" cy="3338115"/>
          </a:xfrm>
        </p:spPr>
      </p:pic>
      <p:pic>
        <p:nvPicPr>
          <p:cNvPr id="5" name="Picture 4" descr="Baby Mosqui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4" y="2514600"/>
            <a:ext cx="4649973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Mud-Dauber Wasp</a:t>
            </a:r>
          </a:p>
        </p:txBody>
      </p:sp>
      <p:pic>
        <p:nvPicPr>
          <p:cNvPr id="4" name="Content Placeholder 3" descr="Mud-Dauber-Was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2625" y="1853406"/>
            <a:ext cx="5238750" cy="401955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Narrow-winged Damsel Fly</a:t>
            </a:r>
          </a:p>
        </p:txBody>
      </p:sp>
      <p:pic>
        <p:nvPicPr>
          <p:cNvPr id="4" name="Content Placeholder 3" descr="Narrow Winged Damsel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9523" y="1600200"/>
            <a:ext cx="6784953" cy="452596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Northern Caddis Fly</a:t>
            </a:r>
          </a:p>
        </p:txBody>
      </p:sp>
      <p:pic>
        <p:nvPicPr>
          <p:cNvPr id="4" name="Content Placeholder 3" descr="Northern Caddis 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662257" cy="3505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Swimmer</a:t>
            </a:r>
          </a:p>
        </p:txBody>
      </p:sp>
      <p:pic>
        <p:nvPicPr>
          <p:cNvPr id="4" name="Content Placeholder 3" descr="Back Swim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053431"/>
            <a:ext cx="2667000" cy="333375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Boatman</a:t>
            </a:r>
          </a:p>
        </p:txBody>
      </p:sp>
      <p:pic>
        <p:nvPicPr>
          <p:cNvPr id="4" name="Content Placeholder 3" descr="Water Boat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5876" y="1600200"/>
            <a:ext cx="6432247" cy="4525963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Strider</a:t>
            </a:r>
          </a:p>
        </p:txBody>
      </p:sp>
      <p:pic>
        <p:nvPicPr>
          <p:cNvPr id="4" name="Content Placeholder 3" descr="Water Stri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056" y="1600200"/>
            <a:ext cx="6029888" cy="452596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Yellow Jacket</a:t>
            </a:r>
          </a:p>
        </p:txBody>
      </p:sp>
      <p:pic>
        <p:nvPicPr>
          <p:cNvPr id="4" name="Content Placeholder 3" descr="Yellow Jack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905000"/>
            <a:ext cx="4186238" cy="313236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Emerald Ash Borer</a:t>
            </a:r>
          </a:p>
        </p:txBody>
      </p:sp>
      <p:pic>
        <p:nvPicPr>
          <p:cNvPr id="4" name="Content Placeholder 3" descr="Emerald Ash Bore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857" y="1648895"/>
            <a:ext cx="7314286" cy="4428572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Grasshopper</a:t>
            </a:r>
          </a:p>
        </p:txBody>
      </p:sp>
      <p:pic>
        <p:nvPicPr>
          <p:cNvPr id="4" name="Content Placeholder 3" descr="Grasshop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415381"/>
            <a:ext cx="5715000" cy="2895600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Mountain Pine Beetle</a:t>
            </a:r>
          </a:p>
        </p:txBody>
      </p:sp>
      <p:pic>
        <p:nvPicPr>
          <p:cNvPr id="4" name="Content Placeholder 3" descr="Mountain Pine Beet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803861"/>
            <a:ext cx="2971800" cy="33463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Mayfly</a:t>
            </a:r>
          </a:p>
        </p:txBody>
      </p:sp>
      <p:pic>
        <p:nvPicPr>
          <p:cNvPr id="4" name="Content Placeholder 3" descr="May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541916"/>
            <a:ext cx="2666999" cy="256912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 Katydid</a:t>
            </a:r>
          </a:p>
        </p:txBody>
      </p:sp>
      <p:pic>
        <p:nvPicPr>
          <p:cNvPr id="4" name="Content Placeholder 3" descr="Bush Katyd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717133"/>
            <a:ext cx="2973227" cy="223586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Carrion Beetle</a:t>
            </a:r>
          </a:p>
        </p:txBody>
      </p:sp>
      <p:pic>
        <p:nvPicPr>
          <p:cNvPr id="4" name="Content Placeholder 3" descr="Carrion Beet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4828" y="2438400"/>
            <a:ext cx="3543300" cy="2362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Carpenter Ant</a:t>
            </a:r>
          </a:p>
        </p:txBody>
      </p:sp>
      <p:pic>
        <p:nvPicPr>
          <p:cNvPr id="4" name="Content Placeholder 3" descr="Carpenter A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6985" y="2667001"/>
            <a:ext cx="3389015" cy="21736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Cicada</a:t>
            </a:r>
          </a:p>
        </p:txBody>
      </p:sp>
      <p:pic>
        <p:nvPicPr>
          <p:cNvPr id="4" name="Content Placeholder 3" descr="Cicad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583730"/>
            <a:ext cx="2819399" cy="24915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70</Words>
  <Application>Microsoft Office PowerPoint</Application>
  <PresentationFormat>On-screen Show (4:3)</PresentationFormat>
  <Paragraphs>36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Natural Resources CDE</vt:lpstr>
      <vt:lpstr>Aphid</vt:lpstr>
      <vt:lpstr>Back Swimmer</vt:lpstr>
      <vt:lpstr>Mountain Pine Beetle</vt:lpstr>
      <vt:lpstr>Mayfly</vt:lpstr>
      <vt:lpstr>Bush Katydid</vt:lpstr>
      <vt:lpstr>Carrion Beetle</vt:lpstr>
      <vt:lpstr>Carpenter Ant</vt:lpstr>
      <vt:lpstr>Cicada</vt:lpstr>
      <vt:lpstr>Cockroach</vt:lpstr>
      <vt:lpstr>Skimmer Dragonfly</vt:lpstr>
      <vt:lpstr>Stone Fly</vt:lpstr>
      <vt:lpstr>Deer Fly</vt:lpstr>
      <vt:lpstr>Eastern Tent Caterpillar</vt:lpstr>
      <vt:lpstr>Field Cricket</vt:lpstr>
      <vt:lpstr>Flea</vt:lpstr>
      <vt:lpstr>Giant Water Bug</vt:lpstr>
      <vt:lpstr>Green Lacewing</vt:lpstr>
      <vt:lpstr>Ground Beetle</vt:lpstr>
      <vt:lpstr>Honey Bee</vt:lpstr>
      <vt:lpstr>Horse Fly</vt:lpstr>
      <vt:lpstr>House Fly</vt:lpstr>
      <vt:lpstr>June Beetle</vt:lpstr>
      <vt:lpstr>Ladybird Beetle</vt:lpstr>
      <vt:lpstr>Leafhopper</vt:lpstr>
      <vt:lpstr>Mosquito</vt:lpstr>
      <vt:lpstr>Mud-Dauber Wasp</vt:lpstr>
      <vt:lpstr>Narrow-winged Damsel Fly</vt:lpstr>
      <vt:lpstr>Northern Caddis Fly</vt:lpstr>
      <vt:lpstr>Water Boatman</vt:lpstr>
      <vt:lpstr>Water Strider</vt:lpstr>
      <vt:lpstr>Yellow Jacket</vt:lpstr>
      <vt:lpstr>Emerald Ash Borer</vt:lpstr>
      <vt:lpstr>Grasshopper</vt:lpstr>
      <vt:lpstr>The End</vt:lpstr>
    </vt:vector>
  </TitlesOfParts>
  <Company>Miller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Resources CDE</dc:title>
  <dc:creator>Administrator</dc:creator>
  <cp:lastModifiedBy>Mark Ketelhut</cp:lastModifiedBy>
  <cp:revision>2</cp:revision>
  <dcterms:created xsi:type="dcterms:W3CDTF">2010-03-09T04:26:08Z</dcterms:created>
  <dcterms:modified xsi:type="dcterms:W3CDTF">2020-03-12T00:56:38Z</dcterms:modified>
</cp:coreProperties>
</file>