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69" r:id="rId19"/>
    <p:sldId id="270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4CED-EDCD-4F06-8EC9-891BFBC7F947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6F7-DA6B-4B72-B4A3-A108B13D0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4CED-EDCD-4F06-8EC9-891BFBC7F947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6F7-DA6B-4B72-B4A3-A108B13D0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4CED-EDCD-4F06-8EC9-891BFBC7F947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6F7-DA6B-4B72-B4A3-A108B13D0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4CED-EDCD-4F06-8EC9-891BFBC7F947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6F7-DA6B-4B72-B4A3-A108B13D0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4CED-EDCD-4F06-8EC9-891BFBC7F947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6F7-DA6B-4B72-B4A3-A108B13D0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4CED-EDCD-4F06-8EC9-891BFBC7F947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6F7-DA6B-4B72-B4A3-A108B13D0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4CED-EDCD-4F06-8EC9-891BFBC7F947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6F7-DA6B-4B72-B4A3-A108B13D0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4CED-EDCD-4F06-8EC9-891BFBC7F947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6F7-DA6B-4B72-B4A3-A108B13D0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4CED-EDCD-4F06-8EC9-891BFBC7F947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6F7-DA6B-4B72-B4A3-A108B13D0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4CED-EDCD-4F06-8EC9-891BFBC7F947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6F7-DA6B-4B72-B4A3-A108B13D0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4CED-EDCD-4F06-8EC9-891BFBC7F947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6F7-DA6B-4B72-B4A3-A108B13D0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84CED-EDCD-4F06-8EC9-891BFBC7F947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986F7-DA6B-4B72-B4A3-A108B13D0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Vet Science CDE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Species Breed ID</a:t>
            </a:r>
          </a:p>
          <a:p>
            <a:r>
              <a:rPr lang="en-US" dirty="0" smtClean="0"/>
              <a:t>Horses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Paso </a:t>
            </a:r>
            <a:r>
              <a:rPr lang="en-US" dirty="0" err="1" smtClean="0"/>
              <a:t>Fino</a:t>
            </a:r>
            <a:endParaRPr lang="en-US" dirty="0"/>
          </a:p>
        </p:txBody>
      </p:sp>
      <p:pic>
        <p:nvPicPr>
          <p:cNvPr id="4" name="Content Placeholder 3" descr="pasofino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1600199" y="1188560"/>
            <a:ext cx="6045377" cy="544083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Percheron</a:t>
            </a:r>
            <a:endParaRPr lang="en-US" dirty="0"/>
          </a:p>
        </p:txBody>
      </p:sp>
      <p:pic>
        <p:nvPicPr>
          <p:cNvPr id="4" name="Content Placeholder 3" descr="percher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371600"/>
            <a:ext cx="5714999" cy="529802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 Horse</a:t>
            </a:r>
            <a:endParaRPr lang="en-US" dirty="0"/>
          </a:p>
        </p:txBody>
      </p:sp>
      <p:pic>
        <p:nvPicPr>
          <p:cNvPr id="4" name="Content Placeholder 3" descr="quarterhorse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447800" y="1524000"/>
            <a:ext cx="6019800" cy="501650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Saddlebred</a:t>
            </a:r>
            <a:endParaRPr lang="en-US" dirty="0"/>
          </a:p>
        </p:txBody>
      </p:sp>
      <p:pic>
        <p:nvPicPr>
          <p:cNvPr id="4" name="Content Placeholder 3" descr="saddlebr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500982"/>
            <a:ext cx="4952999" cy="495299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Standardbred</a:t>
            </a:r>
            <a:endParaRPr lang="en-US" dirty="0"/>
          </a:p>
        </p:txBody>
      </p:sp>
      <p:pic>
        <p:nvPicPr>
          <p:cNvPr id="4" name="Content Placeholder 3" descr="standardbr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694276"/>
            <a:ext cx="6629400" cy="496565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Tennessee Walking Horse</a:t>
            </a:r>
            <a:endParaRPr lang="en-US" dirty="0"/>
          </a:p>
        </p:txBody>
      </p:sp>
      <p:pic>
        <p:nvPicPr>
          <p:cNvPr id="4" name="Content Placeholder 3" descr="tennesseewalkinghor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80123"/>
            <a:ext cx="6248400" cy="468026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Donkey</a:t>
            </a:r>
            <a:endParaRPr lang="en-US" dirty="0"/>
          </a:p>
        </p:txBody>
      </p:sp>
      <p:pic>
        <p:nvPicPr>
          <p:cNvPr id="4" name="Content Placeholder 3" descr="donk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192252"/>
            <a:ext cx="5029200" cy="518474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Mule</a:t>
            </a:r>
            <a:endParaRPr lang="en-US" dirty="0"/>
          </a:p>
        </p:txBody>
      </p:sp>
      <p:pic>
        <p:nvPicPr>
          <p:cNvPr id="4" name="Content Placeholder 3" descr="mu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465971"/>
            <a:ext cx="6553200" cy="490857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Hinny</a:t>
            </a:r>
            <a:endParaRPr lang="en-US" dirty="0"/>
          </a:p>
        </p:txBody>
      </p:sp>
      <p:pic>
        <p:nvPicPr>
          <p:cNvPr id="6" name="Content Placeholder 5" descr="hin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219200"/>
            <a:ext cx="5433219" cy="543321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Appaloosa</a:t>
            </a:r>
            <a:endParaRPr lang="en-US" dirty="0"/>
          </a:p>
        </p:txBody>
      </p:sp>
      <p:pic>
        <p:nvPicPr>
          <p:cNvPr id="4" name="Content Placeholder 3" descr="appaloos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465743"/>
            <a:ext cx="6553199" cy="515449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Arabian</a:t>
            </a:r>
            <a:endParaRPr lang="en-US" dirty="0"/>
          </a:p>
        </p:txBody>
      </p:sp>
      <p:pic>
        <p:nvPicPr>
          <p:cNvPr id="4" name="Content Placeholder 3" descr="arabian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1981200" y="1295400"/>
            <a:ext cx="5486400" cy="515532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Belgian</a:t>
            </a:r>
            <a:endParaRPr lang="en-US" dirty="0"/>
          </a:p>
        </p:txBody>
      </p:sp>
      <p:pic>
        <p:nvPicPr>
          <p:cNvPr id="4" name="Content Placeholder 3" descr="belgian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 contrast="20000"/>
          </a:blip>
          <a:stretch>
            <a:fillRect/>
          </a:stretch>
        </p:blipFill>
        <p:spPr>
          <a:xfrm>
            <a:off x="1295400" y="1408894"/>
            <a:ext cx="6705600" cy="502272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Clydesdale</a:t>
            </a:r>
            <a:endParaRPr lang="en-US" dirty="0"/>
          </a:p>
        </p:txBody>
      </p:sp>
      <p:pic>
        <p:nvPicPr>
          <p:cNvPr id="4" name="Content Placeholder 3" descr="clydesda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524000"/>
            <a:ext cx="5867400" cy="506063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Haflinger</a:t>
            </a:r>
            <a:endParaRPr lang="en-US" dirty="0"/>
          </a:p>
        </p:txBody>
      </p:sp>
      <p:pic>
        <p:nvPicPr>
          <p:cNvPr id="4" name="Content Placeholder 3" descr="halfling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4870" y="1828800"/>
            <a:ext cx="6257530" cy="416410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Miniature</a:t>
            </a:r>
            <a:endParaRPr lang="en-US" dirty="0"/>
          </a:p>
        </p:txBody>
      </p:sp>
      <p:pic>
        <p:nvPicPr>
          <p:cNvPr id="4" name="Content Placeholder 3" descr="miniatur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10000"/>
          </a:blip>
          <a:stretch>
            <a:fillRect/>
          </a:stretch>
        </p:blipFill>
        <p:spPr>
          <a:xfrm>
            <a:off x="1371600" y="1266873"/>
            <a:ext cx="6172199" cy="500716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Morgan</a:t>
            </a:r>
            <a:endParaRPr lang="en-US" dirty="0"/>
          </a:p>
        </p:txBody>
      </p:sp>
      <p:pic>
        <p:nvPicPr>
          <p:cNvPr id="4" name="Content Placeholder 3" descr="morga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51781"/>
            <a:ext cx="6400800" cy="485394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</a:t>
            </a:r>
            <a:endParaRPr lang="en-US" dirty="0"/>
          </a:p>
        </p:txBody>
      </p:sp>
      <p:pic>
        <p:nvPicPr>
          <p:cNvPr id="4" name="Content Placeholder 3" descr="paint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447800" y="1371600"/>
            <a:ext cx="6621149" cy="509518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6A6BD98C60624FB53B0EE389E65A82" ma:contentTypeVersion="0" ma:contentTypeDescription="Create a new document." ma:contentTypeScope="" ma:versionID="111e6bbe3fe0884f34195d87066c8e1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866d9e88987659e8cd9fc465e76204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79B918-D167-4728-BDF1-D51714A889C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4D296FB-F790-4EA3-9BE7-8908572045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754723-8809-4ED3-863D-1626016D58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28</Words>
  <Application>Microsoft Office PowerPoint</Application>
  <PresentationFormat>On-screen Show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Vet Science CDE</vt:lpstr>
      <vt:lpstr>Appaloosa</vt:lpstr>
      <vt:lpstr>Arabian</vt:lpstr>
      <vt:lpstr>Belgian</vt:lpstr>
      <vt:lpstr>Clydesdale</vt:lpstr>
      <vt:lpstr>Haflinger</vt:lpstr>
      <vt:lpstr>Miniature</vt:lpstr>
      <vt:lpstr>Morgan</vt:lpstr>
      <vt:lpstr>Paint</vt:lpstr>
      <vt:lpstr>Paso Fino</vt:lpstr>
      <vt:lpstr>Percheron</vt:lpstr>
      <vt:lpstr>Quarter Horse</vt:lpstr>
      <vt:lpstr>Saddlebred</vt:lpstr>
      <vt:lpstr>Standardbred</vt:lpstr>
      <vt:lpstr>Tennessee Walking Horse</vt:lpstr>
      <vt:lpstr>Donkey</vt:lpstr>
      <vt:lpstr>Mule</vt:lpstr>
      <vt:lpstr>Hinny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 Science CDE</dc:title>
  <dc:creator>cfleshner</dc:creator>
  <cp:lastModifiedBy>Markketelhut</cp:lastModifiedBy>
  <cp:revision>6</cp:revision>
  <dcterms:created xsi:type="dcterms:W3CDTF">2013-04-05T16:31:06Z</dcterms:created>
  <dcterms:modified xsi:type="dcterms:W3CDTF">2015-08-07T14:35:25Z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0x0101008F6A6BD98C60624FB53B0EE389E65A82</vt:lpwstr>
  </property>
  <property fmtid="{D5CDD505-2E9C-101B-9397-08002B2CF9AE}" pid="3" name="IsMyDocuments">
    <vt:bool>true</vt:bool>
  </property>
</Properties>
</file>