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8" r:id="rId3"/>
    <p:sldId id="352" r:id="rId4"/>
    <p:sldId id="261" r:id="rId5"/>
    <p:sldId id="263" r:id="rId6"/>
    <p:sldId id="265" r:id="rId7"/>
    <p:sldId id="353" r:id="rId8"/>
    <p:sldId id="266" r:id="rId9"/>
    <p:sldId id="354" r:id="rId10"/>
    <p:sldId id="267" r:id="rId11"/>
    <p:sldId id="268" r:id="rId12"/>
    <p:sldId id="355" r:id="rId13"/>
    <p:sldId id="356" r:id="rId14"/>
    <p:sldId id="357" r:id="rId15"/>
    <p:sldId id="358" r:id="rId16"/>
    <p:sldId id="359" r:id="rId17"/>
    <p:sldId id="272" r:id="rId18"/>
    <p:sldId id="273" r:id="rId19"/>
    <p:sldId id="275" r:id="rId20"/>
    <p:sldId id="360" r:id="rId21"/>
    <p:sldId id="276" r:id="rId22"/>
    <p:sldId id="278" r:id="rId23"/>
    <p:sldId id="279" r:id="rId24"/>
    <p:sldId id="282" r:id="rId25"/>
    <p:sldId id="283" r:id="rId26"/>
    <p:sldId id="284" r:id="rId27"/>
    <p:sldId id="285" r:id="rId28"/>
    <p:sldId id="287" r:id="rId29"/>
    <p:sldId id="288" r:id="rId30"/>
    <p:sldId id="361" r:id="rId31"/>
    <p:sldId id="290" r:id="rId32"/>
    <p:sldId id="291" r:id="rId33"/>
    <p:sldId id="292" r:id="rId34"/>
    <p:sldId id="293" r:id="rId35"/>
    <p:sldId id="294" r:id="rId36"/>
    <p:sldId id="295" r:id="rId37"/>
    <p:sldId id="362" r:id="rId38"/>
    <p:sldId id="296" r:id="rId39"/>
    <p:sldId id="297" r:id="rId40"/>
    <p:sldId id="298" r:id="rId41"/>
    <p:sldId id="299" r:id="rId42"/>
    <p:sldId id="363" r:id="rId43"/>
    <p:sldId id="301" r:id="rId44"/>
    <p:sldId id="302" r:id="rId45"/>
    <p:sldId id="304" r:id="rId46"/>
    <p:sldId id="305" r:id="rId47"/>
    <p:sldId id="306" r:id="rId48"/>
    <p:sldId id="307" r:id="rId49"/>
    <p:sldId id="364" r:id="rId50"/>
    <p:sldId id="308" r:id="rId51"/>
    <p:sldId id="310" r:id="rId52"/>
    <p:sldId id="365" r:id="rId53"/>
    <p:sldId id="311" r:id="rId54"/>
    <p:sldId id="312" r:id="rId55"/>
    <p:sldId id="366" r:id="rId56"/>
    <p:sldId id="367" r:id="rId57"/>
    <p:sldId id="368" r:id="rId58"/>
    <p:sldId id="369" r:id="rId59"/>
    <p:sldId id="314" r:id="rId60"/>
    <p:sldId id="370" r:id="rId61"/>
    <p:sldId id="371" r:id="rId62"/>
    <p:sldId id="372" r:id="rId63"/>
    <p:sldId id="316" r:id="rId64"/>
    <p:sldId id="373" r:id="rId65"/>
    <p:sldId id="374" r:id="rId66"/>
    <p:sldId id="320" r:id="rId67"/>
    <p:sldId id="323" r:id="rId68"/>
    <p:sldId id="324" r:id="rId69"/>
    <p:sldId id="375" r:id="rId70"/>
    <p:sldId id="326" r:id="rId71"/>
    <p:sldId id="328" r:id="rId72"/>
    <p:sldId id="330" r:id="rId73"/>
    <p:sldId id="331" r:id="rId74"/>
    <p:sldId id="376" r:id="rId75"/>
    <p:sldId id="333" r:id="rId76"/>
    <p:sldId id="335" r:id="rId77"/>
    <p:sldId id="377" r:id="rId78"/>
    <p:sldId id="338" r:id="rId79"/>
    <p:sldId id="341" r:id="rId80"/>
    <p:sldId id="342" r:id="rId81"/>
    <p:sldId id="343" r:id="rId82"/>
    <p:sldId id="344" r:id="rId83"/>
    <p:sldId id="348" r:id="rId84"/>
    <p:sldId id="350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4660"/>
  </p:normalViewPr>
  <p:slideViewPr>
    <p:cSldViewPr>
      <p:cViewPr>
        <p:scale>
          <a:sx n="52" d="100"/>
          <a:sy n="52" d="100"/>
        </p:scale>
        <p:origin x="180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71741-F733-4F4E-8D5F-4995846445A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21F0-824F-44F5-A086-5FD76951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2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921F0-824F-44F5-A086-5FD76951B9A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F42E-F8B8-49A1-A65A-7635ECCAA736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57B8-6E8D-45AD-B5F2-EA367FC5F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gif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Nursery/Landscape CDE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Equipment and Supply List</a:t>
            </a:r>
          </a:p>
          <a:p>
            <a:r>
              <a:rPr lang="en-US" dirty="0"/>
              <a:t>Updated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Burlap</a:t>
            </a:r>
          </a:p>
        </p:txBody>
      </p:sp>
      <p:pic>
        <p:nvPicPr>
          <p:cNvPr id="86018" name="Picture 2" descr="https://encrypted-tbn1.gstatic.com/images?q=tbn:ANd9GcTJgplz7Wi15eN33YfdCtUQ1qeOwmCz3bwPjLzZiBQePGmZVv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2695575" cy="1800225"/>
          </a:xfrm>
          <a:prstGeom prst="rect">
            <a:avLst/>
          </a:prstGeom>
          <a:noFill/>
        </p:spPr>
      </p:pic>
      <p:pic>
        <p:nvPicPr>
          <p:cNvPr id="86020" name="Picture 4" descr="https://encrypted-tbn1.gstatic.com/images?q=tbn:ANd9GcRUFbQJfjU86NSe7TfCJrXrwZ9yaNDe4_hX--RLOE3tqZaQuh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43400"/>
            <a:ext cx="2695575" cy="1790701"/>
          </a:xfrm>
          <a:prstGeom prst="rect">
            <a:avLst/>
          </a:prstGeom>
          <a:noFill/>
        </p:spPr>
      </p:pic>
      <p:pic>
        <p:nvPicPr>
          <p:cNvPr id="86022" name="Picture 6" descr="https://encrypted-tbn2.gstatic.com/images?q=tbn:ANd9GcQABYFJHcC5x_IHlPyEk9Kbf4xyyrRHFYhaBKobMuazXlmhd8P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0"/>
            <a:ext cx="2695575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Air Sprayer</a:t>
            </a:r>
          </a:p>
        </p:txBody>
      </p:sp>
      <p:pic>
        <p:nvPicPr>
          <p:cNvPr id="84994" name="Picture 2" descr="http://www.okstate.edu/ag/asnr/hortla/needham/Images/equipment/compressed_air_spr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2943225" cy="4029075"/>
          </a:xfrm>
          <a:prstGeom prst="rect">
            <a:avLst/>
          </a:prstGeom>
          <a:noFill/>
        </p:spPr>
      </p:pic>
      <p:pic>
        <p:nvPicPr>
          <p:cNvPr id="84998" name="Picture 6" descr="http://www.okstate.edu/ag/asnr/hortla/needham/Images/equipment/sprayer_compressed_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4031747" cy="238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1576-A9C2-AD64-D065-96F21BCF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Aerifier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98B8C-29E7-E4F9-95F3-64A28E41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428541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5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1CD0-1EFF-3879-262F-CE950EAC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Saw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BECE5-084F-0FE2-0D37-D2D1BFA5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71" y="2438400"/>
            <a:ext cx="406294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048A-4621-EC68-B8EB-A64DE1D0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Cut-off 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1BBD6-B074-ABF0-BCB8-815C17C5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D00D-ECCD-6AA8-BFA2-95E64F8A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Drip emitter, irrigation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D1A6F-B846-6759-8C0D-4BF6CD853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4308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8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EB20-BC4F-687E-EC90-51897B67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CDA14-998E-4D2E-1D2C-3D703324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25" y="2514600"/>
            <a:ext cx="5254550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6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Edger</a:t>
            </a:r>
          </a:p>
        </p:txBody>
      </p:sp>
      <p:sp>
        <p:nvSpPr>
          <p:cNvPr id="80898" name="AutoShape 2" descr="http://upload.wikimedia.org/wikipedia/commons/thumb/b/b7/Edger.jpg/220px-Edger.jpg"/>
          <p:cNvSpPr>
            <a:spLocks noChangeAspect="1" noChangeArrowheads="1"/>
          </p:cNvSpPr>
          <p:nvPr/>
        </p:nvSpPr>
        <p:spPr bwMode="auto">
          <a:xfrm>
            <a:off x="155575" y="-1333500"/>
            <a:ext cx="2095500" cy="2790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0" name="Picture 4" descr="http://upload.wikimedia.org/wikipedia/commons/thumb/b/b7/Edger.jpg/220px-Ed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981200"/>
            <a:ext cx="3200400" cy="426235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3812E9-70F4-5A90-12B3-2D59AA62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14" y="2154238"/>
            <a:ext cx="3862265" cy="25701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40035"/>
            <a:ext cx="3810000" cy="3351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40035"/>
            <a:ext cx="4460725" cy="33512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Erosion Netting</a:t>
            </a:r>
          </a:p>
        </p:txBody>
      </p:sp>
      <p:pic>
        <p:nvPicPr>
          <p:cNvPr id="77826" name="Picture 2" descr="http://www.dot.ca.gov/hq/LandArch/ec/recp/images/ec_netting_type_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176172" cy="2419351"/>
          </a:xfrm>
          <a:prstGeom prst="rect">
            <a:avLst/>
          </a:prstGeom>
          <a:noFill/>
        </p:spPr>
      </p:pic>
      <p:pic>
        <p:nvPicPr>
          <p:cNvPr id="77828" name="Picture 4" descr="http://earthaidusa.com/images/products/detail/j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3136900" cy="2352675"/>
          </a:xfrm>
          <a:prstGeom prst="rect">
            <a:avLst/>
          </a:prstGeom>
          <a:noFill/>
        </p:spPr>
      </p:pic>
      <p:pic>
        <p:nvPicPr>
          <p:cNvPr id="77830" name="Picture 6" descr="http://www.kaleenterprises.com/images/2-08/erosion_net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2514600" cy="257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Anvil-and-blade Pruner</a:t>
            </a:r>
          </a:p>
        </p:txBody>
      </p:sp>
      <p:pic>
        <p:nvPicPr>
          <p:cNvPr id="95234" name="Picture 2" descr="http://www.okstate.edu/ag/asnr/hortla/needham/Images/equipment/anvil_and_blade_prun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096000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3926-4C75-4335-E7EF-DC9D879E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Injector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A0C16-24D1-D88E-CC62-15DF374A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19551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36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Tablet</a:t>
            </a:r>
          </a:p>
        </p:txBody>
      </p:sp>
      <p:pic>
        <p:nvPicPr>
          <p:cNvPr id="76802" name="Picture 2" descr="http://www.okstate.edu/ag/asnr/hortla/needham/Images/equipment/fertilizer_tab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2695575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 Fork </a:t>
            </a:r>
          </a:p>
        </p:txBody>
      </p:sp>
      <p:pic>
        <p:nvPicPr>
          <p:cNvPr id="74754" name="Picture 2" descr="http://www.okstate.edu/ag/asnr/hortla/needham/Images/equipment/garden_f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12844"/>
            <a:ext cx="3838575" cy="2644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 Rake</a:t>
            </a:r>
          </a:p>
        </p:txBody>
      </p:sp>
      <p:pic>
        <p:nvPicPr>
          <p:cNvPr id="73730" name="Picture 2" descr="http://www.okstate.edu/ag/asnr/hortla/needham/Images/equipment/garden_r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52450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Grafting Band</a:t>
            </a:r>
          </a:p>
        </p:txBody>
      </p:sp>
      <p:pic>
        <p:nvPicPr>
          <p:cNvPr id="70658" name="Picture 2" descr="http://www.okstate.edu/ag/asnr/hortla/needham/Images/equipment/grafting%20b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9600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Grafting Knife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7BBE0-9406-42A0-58BB-A390CFB0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77864"/>
            <a:ext cx="4495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 Fertilizer </a:t>
            </a:r>
          </a:p>
        </p:txBody>
      </p:sp>
      <p:pic>
        <p:nvPicPr>
          <p:cNvPr id="68610" name="Picture 2" descr="http://www.okstate.edu/ag/asnr/hortla/needham/Images/equipment/granular_fertil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511492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 (drop) Spreader</a:t>
            </a:r>
          </a:p>
        </p:txBody>
      </p:sp>
      <p:pic>
        <p:nvPicPr>
          <p:cNvPr id="67586" name="Picture 2" descr="http://www.okstate.edu/ag/asnr/hortla/needham/Images/equipment/gravity_drop_spr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2695575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Limestone</a:t>
            </a:r>
          </a:p>
        </p:txBody>
      </p:sp>
      <p:pic>
        <p:nvPicPr>
          <p:cNvPr id="65538" name="Picture 2" descr="http://www.gaaged.org/Practice%20Exams/Horticulture_Tools_and_Materials/ground%20lime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2857500" cy="2324101"/>
          </a:xfrm>
          <a:prstGeom prst="rect">
            <a:avLst/>
          </a:prstGeom>
          <a:noFill/>
        </p:spPr>
      </p:pic>
      <p:pic>
        <p:nvPicPr>
          <p:cNvPr id="65540" name="Picture 4" descr="http://www.nbstone.com/Ground%20Cover/Crushed%20Limestone%20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384810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Hedge Shears</a:t>
            </a:r>
          </a:p>
        </p:txBody>
      </p:sp>
      <p:pic>
        <p:nvPicPr>
          <p:cNvPr id="64514" name="Picture 2" descr="http://toolopaedia.com/wp-content/uploads/2012/11/hedge-sh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5191125" cy="2344379"/>
          </a:xfrm>
          <a:prstGeom prst="rect">
            <a:avLst/>
          </a:prstGeom>
          <a:noFill/>
        </p:spPr>
      </p:pic>
      <p:pic>
        <p:nvPicPr>
          <p:cNvPr id="64516" name="Picture 4" descr="http://www.gwestern.com/images/hedge%20shear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76600"/>
            <a:ext cx="30099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ACD2-C07A-93BA-F7EB-4C14CB40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Cart (B&amp;B truck)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BC84F-3457-7DCD-C605-A8C97FB0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23" y="1752600"/>
            <a:ext cx="2579076" cy="47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52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43A6-478C-AA72-2C9F-234A226A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0BB2C-25EC-A017-62AB-6909A59E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28837"/>
            <a:ext cx="3509963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62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Hook-and-blade Pruners</a:t>
            </a:r>
          </a:p>
        </p:txBody>
      </p:sp>
      <p:sp>
        <p:nvSpPr>
          <p:cNvPr id="62466" name="AutoShape 2" descr="data:image/jpeg;base64,/9j/4AAQSkZJRgABAQAAAQABAAD/2wCEAAkGBhMSERUUExQVFRUWGBkaGRYYGBgfFxgaGBgYFxoYGBkYGyYgGh0jGRgYIC8hIycqLCwsFx8xNTIqNSYrLCoBCQoKDgwOGg8PGCkfHxwpLCksLCkpLCksKSwsLCktLCosLSkpKSksKSkpLCksLSwsKSwpLDUsKSwpKSkpLCksLP/AABEIANAA8gMBIgACEQEDEQH/xAAcAAACAgMBAQAAAAAAAAAAAAABAgADBAUGBwj/xAA+EAABAgQDBQYFAwMCBwEBAAABAhEAAyExQVFhBBJxgZEFBiKhsfATMsHR4QdC8RQjUnKCFSQzYpKisnMX/8QAGwEBAAIDAQEAAAAAAAAAAAAAAAEDAgQFBgf/xAAwEQACAQMCBQEHAwUAAAAAAAAAAQIDBBESIQUTMUFRgSIyYXHB0fBCobEUUnKR4f/aAAwDAQACEQMRAD8A4EgitsWxa/OAU42xGrZe8YVQu4/m1+vW1IO7QgXFMA7Vc0+uEWGDFTTH7VvhVx9YKlZ+6D7DpBdqVZxm4oK54+fWVdrfTgT7rAIhQK4UDPjUBtONbWyczGFMqEAtnWl+lhFbfwM+fR+MMVWFziX5W95wJFC7Nb+KmIlH5s9PS8Gl2LPnk9a6RAoli/IZ6j6wAHwzbNvL3WGVYBvUaE+8mgZfYM9fxeAqosL3IwPAZjD7wAynYFjzv7qIt2zs+ZLSlS5a0Bad5JUkhwQapcVS+OMdn+l/dAbXPMyaN6RIYlJFFzLpTW6WDkaJGMYX6qbUV9qzgXaWiWgXtu79Kf5uYx1b4Jwco9aileLZ5fmK3Z+pu/zZcIYCoYj7Vv6dIKACLUrmLNgcbdIzIAKZh7dKatfygbnDlSjY5xJeoD8+utm5wx+UUzqBQ1OOPnEACrUq4sQMvvBLmuLE4cW8s34QqlUcmp6DQVyPpEJqz/zQ86+kAG9KfW1r0GumMQoY1OIel65Y4XhQWsRxyb+fWLZaCtQ3Ek2ZqmjYNgP4iMkiOcX4fTpTlC7rUH3wxbgMMYzZ3ZM5CPiLlTUoBosoUB/pBIAJxrlGIVZHMi3KjUsK05NE9SAMHrUUalMsrtX7wq0vwb7Z/iGvjyvT5XNNIUqe4ANcA7VPtoAKUWr+fdBBTkDjne1sH/ERSainpgC9rVgqOGWdNKcMsIAJFsRo4fQPnqMIBaj9eueEDewPu7NpT3SAo6+7AdBADpVXq4GWOGjeesIE/YH6D30iEUvUUbpALAigbR2YNq5p/MEBCrQf+X03YkONPVX2iQBZu/SxvR2d+HWF+Ha2gDVLD7wUl60bLLDrYNW8ES82vbGtcqU9YAJOVr+lnpCgZNnhk2BpfCHSHpZhgKWJwgJPn6kGvlbSBCAp8G0qGu4egwJiFq8r2If6fWCVuH8hibtpc2yzMBVOT+VMvvfqJIKOaHA2Z6Z4HOCQ50r5+8sNYYSzrqzvm5Od+sKZZ0H4wbHDrAEBA0yuCz4fiCCxZ7s1sRRn59eEV7ubtocmDgdIsIL0DO4GemECT339PJEvZti2eWpQEyeDNY3UV1H/AKBIr/jHj362bMtHai02TOEtXGgT6gx9CdkSgJEoBmEtIHAJAplaPN/1z7ufEl7PtSUkmTMCFkX3F2PKY3/n0pz7RkeThWFOFXrQBuP0ipIfHjlxvwh1TBQVYPfBxVvXi+sBwMWyb35aRcYhUqvu1RekTdq+Z4PVsONoAB09+xBRLtiepyAyuYEECDbzwF3L5cMjHVd2f052jbEiYr+zII/6q3ci/hSaqrV6C9c+s7n/AKeS9nQnaNtSFLPySC26hrb4JZS6fLYNibbftnvBMBNRulmSOFABdvtFcp42M1HJqVdyOz9lYq3pxHzKWQ2YKJYASRxe7XIbZyNrmJlhWzSFy5aWAJPiAJwSbJI3RXIcY1P/AAiZMVLdQG8WGIBIcO4NGBOdKRld5+8iezNkmmilKSBLBU7zFApZKRQJAdRD4NjSiTZakkcR307yGevcClLo6y7OpqJtUBLEgXdnDRyu8764MOBqLcvrGh2YrmzKqVd1FzianiSY36VYlsHvU2qLaPoI2ILCKZPLBNNMcvL8+cDdrX3VvrBUeihbnS3CCJbkAVqwFq4ca46xmYkWAKireXlATS79Dn784mRoKXZqF7aM3sQCoVLA48w5oDyprrABWKP+PU6eWEE0ybRjYNlartoIVSa0e7i3Kun1g4ZA5Nk9ny4YwAU1vnXW30HKFr8pch2ri1r2/EAps76CnDNteuUQm5vyoP5Y6UgDITPQ1XfVIf8A+oMY6ZNB9j9okANvsGprYOz0zv6Q4d+tTnf3wgKJYioz0ewerO/nrDSpjO731exy51gBuNgbNXACvGh/NEmGpYcsRa7Nlj54tLrphc4cPxEK/wDUSLcjnh+MYAUqI5g8cM64CCmr2GN3qHIF9RTEwSm1sjfQ8reUVgZcaWfreucAWpLvUNRhmdGoCxN2sYG8Xs+ZOIu2Yrl+YjZA3YVHN2ubVpY6RGd7Gj1scTACsOBP5J8oiffFshwMO1KXc2HCvTC1ReBvKGR908/WBKPozuR2mmdsiCC+6ADzD/XyjcbdsaJ0tUuYApCwUqBxBjx39Le9HwVmWs0JAOQBFDyNKZiPZFSUr3VEAtUH6xRNbknzh3w7tr2Halyi+6aoUKBSf2mt2qCHoY0hVWvuh+38R9K96e6srbpW5MdKhVEwfMg6Zg4jGPCe8nc3aNhW01LpLhMxIO4qpxApT9pYh+ucZZBoiaPZsycmNcLeekegfp53fZJ21ct2WoSUs7KHzTS5qx8KRm5wEcHskkrWiWkB1LSkD/UQBXAOY9h7QlmRLTJlJKUyxuAOXYUJNKklza5MTKWESlliTe3yV7swKTWgUT5NhzjVbalW9vq8R/xb5cc7feG2DblS176mcWdILG9w2AOUavaTMUVKJxJIA50ijJdpNvLmTF7inISlnD0pm1tI8q/UbvGratqKAoqlyXSnUkus9af7Y7Xtztc7NskxVQqwBDHfNB0v/tjy3smRvKKlVCa8T+L9ImmsvJjPZYNlsGyfDRg5qo0d6WHA+ZjLYGtTy4mmdPThASADaze2bGnDnEs4zxxvZ218o2SkcsaY4MDW9gc7PpASn6UpnhlyzhKPk7nlib5e7Q5U2F+GY54QICg2byu9ITcthkfMByMKZREmjPS7PpT6PDMznDQa/asABZNS2L4c2rkfdIUjDPodW5e7RAn7O1Px7zgOT9q10AbNhzgCKTW+nOjDT3pBOh5hnenvlEyyJza5Hu+cAmmWeV6e+MMAcIGX/tEghAxvxP2iRGANMRkzhh0oNTh7uAWCg4YsLVDMW5gPTUQQLMcaYmtr8fSAoO7MKnlQ88/wYkBlzGa1dXetgLigHlWLVhhSlPJ3HHhe8UMfF7L3cfxnxiyWoAaVcDy5PADTJhocSctGYNe+FoVRJAYP64P9sofd0aj4tY26EeucIvV2rhpp7rhACKb3pc9aQ6Q9MaVDU5u/ng0MvpnW1npx90hUJNzTTG2jwAouz9emHWLJinHnbhW9Lng8LVqENnXz9/aGL7zXamOFfV+mkMEmPM2tUlSZqboNR/kktvcB8pxaPaP0+/UCXMSErV4VfKSflORy95x438NxxYHUY8cMucavYu0JmxznSXQS7ZjMHBQzjFmR9ggxr+3e0ZUmSpU0BSbbpAO8WJZjSwJ4Axw/6d9/0zZaELU6CQlKv8VW3Ve8Yu/Ubb1fEQhL+ED5VISXmbwcGZ4SGADH/ItUCKJLBMVlnL9oFO1zTLl7Ns6U3JTLlpSlIqVKWEuQAKlwKWwgf1E4gBExRUQ6EETUb4FxKVMcKLCxYmwrSNx3J7T2eXMno2hUtIW43lKSElK3I8RLEEE1fONv2/2nse5LUjaETzs4KpMtEyWUhYDJKihyW/mISyWvEXjBw2wd40TXTMHiJYYGifFvgBqh8c74bJRAc4M48sI4GQpRmzil23XLL3KhQU29/pSskYh846TZ+0AGrRQcguwJNShXykXLDiIhxzuZLwch+ovam/MRJSXSgbxA/wAlW6D/AOoxNj2coSEY4tmTX3oIw9plrmbXMVMBHiUS7ixpfRukbTcIU1aXf0D6AecXwWEUS6ipDEt50H2191gVZnNuTacodMt8MquCH6Y1ia40wqX568qRYYCADMWrb1Jz51gO+ZrmWIZ38oO7hjzfDDpWCw3blwX0pkLcecAKwo/WvTyhnBDeePA60hpaQ9GejYcBTQ4wu6LYAmrjpk7N0gABIalsz9sKg0MIA9dMWe5z4NFiZhobM1qs2Te6wDW7m2Xq8AIUkXBBFSTca+8xnDB6C2NRZ6PUClBAFDza5bLAcIiVC2Jx98qfiGSCorGHor6BokX/ABNT/wC/0MCAMk2pnkBe3CxtFa5bE4jMYjHDzOQ0h5mbNW/E3txPCEA/GmN8vtADKTTW3Q59OsImgDcXDFq4PwPukQqPNxXlrqfOLFp8Ryu+LkG9eHWAFUolz1vStfpTXlEAeuDA+gc4Xg2IDtXPKxHLjfF4G9euPF8QL6DrxgBr3YPjlTHFhp5xAhk8aenDjj5Qqji2GLV5YVe0MUVYA6UL6cOHGBkRaBXPRssA9RS+rwEvfKvKxJ6+kMEijsGBxOefHyEd13F/T1O2+OdNCEC0tJSZihnmlNQzhzpENpEqLaycTsuyKmr3ZaSpRZgHJzoBg+cd32P+ixmpK9uX8OWPEUIPjpd1GifOPU+ye62zbKjdky0p/wC5nUeKrxz/AOoXa81MtGybOkrnz/2puEC5OQJxyBjHVnoRvk4CXJQQZclJly0n+0lLlg/zVd1YlRN8Y6Da9o/rJSVEAzZaEy58lQune8KxvBm3iz4EpeNf3d7eGwbX8OcJayEsShYLKoWCjTeFQzscCGY6nvJ37VL21CpUsS5ct0TElj4Jh+Sa3h+VvD4qJ4RhJliLJ06UlSZe0hK0SyPiLXLlo+AmxlplS5bpVTeZWvCKZKdhmbhRs6VqUha1SwCtaEprLJEtn33DhPiTVxSvcd3f1L2NKBKMpMlDU+GBuHPwpFH84s7V749kTBvLlomm1ZaXpbxM+J6mKuu6M8tbHBbD2Wt9xEtMvfRLIlpmICjMIVvFKFJEwvvbpQFE2feYRtO6XdsGfLl7YlUsLJKUzARvqYeEPR2FtI2Gw7bse1zCkfFlS2bdStSk/wC5M4qRTRGPCOhV+m4Cf+V2j4aVCqVSpakK/wBaEhKFc0EjOEZ5WERJY+Bz/f8A7E2WUlJUgJBn7qyD4tx0KoTjuKoNBGo7yfpNtWzuuQf6mWHNP+qKu+7j/tPSOs2T9JN+amZtc5MwAv8ADlS9wKYuyllRVu5hO68eixnGWDBvJ8qLkEEpUKpuDRiCaF8XfoYre9fNjZ3zxx0j3f8AULsrYppSmakInLB/vJ+ZAsFLYeJJNOpwMeLdqdmmSspJChgUmihg2BetOMWRqJ7ZJdOajqxszXrQ4cWtXg7WvwrASWxB0w44VqOkMdC5z1f7jGAsP79+wbRmVkmJarZ2Z6Nz96RAnAWtbV7h3zplELPfgaZgkvTXrBC/rUvz+0CBcmLM/Vvd8oJDdCGrW4o3S+URB3SWdmbiHFCcmwgJmZU1y+9W6xIA4JDfzfDnhlESGNh7FquHZq6jjEJrjWjPTKtx1zitw2d+IFvp5QILklLfxEgMr/Jf/rEgSZJNL9XpwY3+9qEgb1Gp0pbhAlTNPNi9vtyGsCw14Z5EXr6aUEBUBez1a2L1OIu3CmEQLLXbjcZN0gIVvHr9sBg7+xDKY1zu5tXPPDOpgBVSmsa60alybPccoVI0qPs+laavDh3YNdwdeIw90hFoF35v9/PhAkK2ANq/nAGlf5hy2GfozMDarxUVPZ+HkQ44NXOHK3OvG5c66+ZGECR5RYi7A1GArWzfXGOu7rdoFE27bwbgcDSORSK5ZBnGnHD2Y3fZg/uIatRHOvf0s9JwZRlGpB+F9T0faO821ylJUJqTLDOhW6d4CuW+CR+58jD99e2EbN8b4k5ck7UmXurTL3lJSlIC5SVJVe5ru/Pc4ajbdvTJUmYkJUqXVlJoTkWNRrePM+9HeLaNs2iaqYlSgSG3EOBuJA8JIJAGLHGIoTeWupqXtulCM0sLp4z+eT0fup3b2ebK+IjelSq/3CytomNfcbwyhqAo5Ki79Qdjk7HsqZUmXLlzpyVFyH+FKAG+5LkqUSAVF1KJNWtzfcjtfaJRlts20LlhqbhY7upom3njFH6hSO0du2lcxGyTky1JRLRvbqTuocqoVWKlO9o2XPW8NYOXp07pnA7qKfCmEFvFvMGNXYoJ3hZsYrmzZwut+B/EZPZndVU1W4fDMKlJSN9IBIFgo+El6UOIimb2IlJZSjShDpuDb5jFiiYuQ/YfbKpM4r8SvC26Cah05x9CdwO+SZstKVL3kkOlRuxslWoYiPA9l7JSlCpiQTu+HxFnKgaChFnvZo6nul2PtRDSqoJFpkoLRv1T4VzEiwVYxi1h5wTnKw2fQX/G5Dt8RLxZtnaKUSVTR4wkOyccgOceFTJU2SW+FtLuUha0ywlSsWPxy+FnvHTbN2jNl7LNBUVJZgoOAFyyiYzHFvrdo15zlHfBbToxlJJPuaztztOZNUuav5lZWAZgkaN7rHE9oKqKZ/Ssd52tIC5W+myg498Y867amKSqWRipjqD78o0bfPOWT1NdRVnNJdEVgOwHrbmac4feuz5Ut6UqH0rE3cS+ZcHWlxXT0aKUryowwOQ92juHjRpigS5L51qXd+L+cVqAZm4/b3a0OosC9sjwa/M884UgN+MPpEgfe43qC+T4j6QFJNKfyzVzhgLgP+K63vj5wgSlwb/Z8uGdOMCCKLmgsBQDAAAvrTO5hSBpj9hfSukFJYHF2drEh24VJ84BAxyP4OGXpeAAT79iJDmZw84kCC4NVuL44fmI1gw664fWCXNCQwH7TnWhF7ip84BBHvGtfM615wAyQQfDc2IyNM8W1MEU+mLVy62gJDavamrUY5v0OkBIa5NfKnqG/NoAKqPg1G6kthT8VrCADMUGOlmB4+vCLVpGjVcOL1FGfTodYCuBex0Y0DEOK+8xOBFHJ29mwFCPpACmzuMTVlU/+fOHVMre1akm1g2nlWAEs4s3I4CtSOOrQMkNLmOK53wHQZ4D+Ok7F2fxAnD1jQbFshWoFizdXegyb6R23ZOw7qXVQRzLyabUUek4VTdOnKo/1bIxu8W17qWxasafu5+oUiRJRLVs0hakqXvlbkzApSil0kM43hXECMXvl2j8zGpp944KRsylk7uFYWsM5ZhxaelQp+v+z6K7L/UzZSlIEiUlJ/xIO7i3ygjhhaNv/wD0TYG/ulKE726lwS5bQHd44R8wq2Gan9qhwB0y5QitomChKuBf0MbfLeepwG14Pde0v1M7LlKIGxS1qBqWSC7AuHTWpjX9o/rNsxI3dlSAwNUpKuBLZiPF1TiamsL8Qxcm0VtJnrm1frDKWA2yywBRiBdySaACxT0jM2z9TpY2aX8OUhM1agpQZLV3muGZiL6x4t8QxASaVMTqY0o9F279ZNvc7k7dG8pmCaAl6Uid2++03aVzZU9ZIWgbuASpDgFsXCiC+kcFJ7OmKYbpD4n28bPYezTKUJm8CUFykOxGI3nGD84qqR1RaLactMkz1LuntonI+CTW6Pqn6xoe8/YpQopIaoUl7OCDzF4wuw+1DKUlaWJBBrjHoe2bINu2XfS++ACoZG28BkdI48E87dUe1rYi8v3JrD9TyQBuL8havk30iOGz5Wx+/QRsu0thKVF6EUI+sYBIAxcW8qe9Y7FKoqkdSPI3dtK3qOD9PiheWtjwoMriCU860yOVAMThrAFKaO2oxHrEerDLys9mi41CG92dnd61cl7XPCJvgjDmMeDaQQGN6gXI6cLitBClQZyMnGsAAitGHA48tYISRQ0A1LO9jnlziA1yrzdwb095QEthx60pWBBcJHvd/ESKDJGfpBgDJBYluLtXFuDjWFFr3x0FakY6xEFq0ejYsHDFzjf3Yk3tfo1Lc7CBAQb0xq50zavGIpRY30GdXNLN80KhVncWBNdDTJh7rBSsiz4MBnwyYnoYEkUivka8becMUeYzpcku5Z6emcAADU2Dk2zoeOYqYcgAAn8kVIFbwJAFANRm0vUaN/MCWgluNMv286sLQ2+z2o+bs2lG86xkbEgk5tR6XPv1iurPRFyNu0oc6rGn5Z0PdzYgWyFB75vGz7a28IFOAEV9loEuXyjk+8na/wAx5ARxMOT+LPYaYpt9IxRzPePb99ZD0FOeMDsOQySpgXNOAfXP0jVzCVqYVJLcSY6TZkbiQkDBqNXAktnW7x2aMFCODx93Xdaq5ss+Hj9Wa30brB3Ab8DzrTlnlDA5Y44hhqPYERJqQHtu09Dx+kXGoYkzZElnSmwwHs0HkYZXZ0urpTewFtfdoyhLd6gUvhYnDncQhXU/XDS/H6QBjo2RFN1KQXaw5Ya3OWkOmWBhnhnoG98ospT6M4xsCBZ6vlCFR1Od+H2vllADhAJY8rMHFXpwGcFC/wCB+OIFIlGL14MSWAFSMGDwsuZS+h66QBVs0z4at00Bql8sRXIx1fYfeOZImBYUSwZiSQR/iXwIjltr2ffBFQRV8i9zjoed4bYNufwq+YUP40jmXVFxeuJ6jhd7GrH+nq+n2PTO3+y5e1yf6rZx/rl4pOXDIx55tWzbthR/YaN/3f7dXsy95NUmikmyhkY23eHsNEyX/USA6FfMnFJyPCKaVXS9S9V9TaurRSjypP8Axl4+DODAoDgMr2po7+6Qqk1DPXzAbr+DFs+SUKx0v68XioNRwCKnDHA7zU9HjrxkpLKPI1KcqcnCSw0KFEYkO1B7zMQudL558IO84P0J94Qu4OAD8NLa6xJWFg7/AMPm7Pq0AVDcDhfiIIxGfkCNRrnCY/Sj5fakSB1KlvU+QiRWUD2/2iQyQZRqfEWqz1oBStPQYQVl60tgGvT1YaPpCqTc60w9f4hiMzfi1wx9ccRlAgIH7t0nFyDT/uLYOCX0gKsCGoDg4FK3FxmMxBUoP0a+rc3c5Vgy1APSuFOlzQMR0wvAkrQGc6YYAGlWyDdYYviXYdGJFhp7wiJAq7Bznxqc+WTZwcrXsb88+EDJIslo3qfbh0aOh7K7MNMh9rxr+ytmJUMXbphxzjr+0ZyZEsWdrRyrmrqbiuiPU2FtyIKbXtT/AGRpe2+0NwbgLNHnHbO376i1haNx3g7XJJDuTcxzEmUZiwkYm+QzjK2pZ9pmHFbrlx5EH8zO7E2WpWRSoFHc4xuUg40FPPKuQPXWFkSwlISLDX1A1b+YsCxragFDahHvOOmjzA6TiBQWzqCMdPUwHyswe1Szm2FYQKpgNR19/wAxYs1swDZ8HF9YART6s1OtL0s1uNGgqW2TnFqs7YajzMRONWGPp6QVO2DOMnLWJHAmAK1pqfYwfD+MogFWLg0tgT743ixRDtXz/wAnPoRXPGKgpn1pk9jnbHlpQBkzSzUrZqYk08+vKCqZcGoPQ5UGj2pEArQFywqRwUzYfMRkGrnXLLWvRsOuOLU6QA56PyAyNHzNKRj7bsr+NNFYaizGpjJ32F9BavTnW5fqAlx+eop7rBrKwTGTi8ou7O2/fTkRQjH28dR3a7xGQplDelrYLTpmNRHFbQClfxUhlD5kiyhQOBp9dI2WybSFAEWjj16TpSzE9nw66jeUnTqdV1+51fe/u8kATZXikzKgiw4jnaOJ2hJFxnn947vut22ljs8+speJ/acxGn72d2VSFkXBqCLEYcYst62n5P8AZmnf2jqLD9+K2f8AcvujmkKILhtH8iMri8AfNa5u1c6aw5xfL6FhTQDpjFajhf24PnHTyeXZZNmU3UBkir4k0qcLhmpzioEpFQz5F7P9c4ijR/T3k1IhA/jSmB5QwQWIBYMk9B9okVf05NdwnVj9C0SGCDKUMAK4BquCMOqbRPgqxpiz+Klx/qcE1ib2VaPRsBVtftEUkYFzpwLjk8SSICxcXu4D2te9XvaCtmrXEuNGqo8Ms4Yi2P1Y/n+IC05uWOL3Dvb3xgSiCXdmJq1MgX8nqa6w6QVkByKiwbM9a+sWbNJ3lM2Vb3u/LLEax03YHdkmqhQVJOXHJo161ZQWF1OlZ2brPXLaC7+fgjJ7A2FKEmauiUhx9BHN95u8JUSo8hG472duoCfhoI3Ejqc48z7R24rU55COdTp8x47dz0Vzcq3hrfvPovCMfap5JOZvG87K2AIT4rlioUcB2AGtSOfCMDsbYHImKwNAcTm2nqRG7sGpiXxyZxT+I60Y4R46c3OWWKp1Eks5Nhcvrkxx84KVVq7gHkL01Fa6QV2AzpVxgBg7NVvYgomMC+OFKVrhoLRmVsr3tdPO5PE3hgHxw9cbPi+P1EIwLvwrc61el6C8Ap6DDBrZ3rb8wBa2Y1Dnxcs8RAbQkWJJDu5LjIFqmrOc6qlVyXLkXcliSH8j0MQL15/g8PdIAcI3VFwcXvlhbTmIQEOyQb5Y41uR94ZhRsb1qxN/eWN4VSbfn60ufOBIoToS5ZtdcLnP7mDTQ45Crcj9IJTSgr51u/lQRErwrRPscK6wBAXJNM70OgzI+kKV6ejiwaFSqrMByxoLnXpFhUKYfX2BpaACwxNmYVtmDpTi0VS3lKCnTurJZiKKDO6XJAL4sCQWiwLDWuB51DcfQxJoChulmrWo3qvjjQ8DrFdSCnHDL7evKhUVSPY2UmdjHZ9j7cNslf0s1t8P8JWt9w8cNY882CefkVdPmCHB5iNvss8pIIJBFQRpHEadOWGe79i6pKcPmn4Zh9sdnmSspKWYkENjmeka1J1u2bs73Fo9J7ckDbtmE9I/uoDTABU/944+vGPOlpKKNUUo7Xs2VAY6lvV1LS/xHkuIW+mXMSxl7rw/s+qFCKirMPQP+H+kBBAqQcaE6EVbLQerwwoBXKhxdrZFm6QhF6gdOrcW6dNtHJYh59D9okRSA9k9IMCDLLg30p6N1pW8Qj0yHV2YY2hVKdQ3Qak9HFcGthlSGDGgY52xIBsGzr5wMgkElgHP3oTW17GGTK/aACcKFg2rMNL4xFB+NrAipf0PrG/7q931T1hhxOj35xVVqaI57m1a0OdPD2S3b8I2fdfu5vsWpifr6xf3o7wJlgypZ8Iuc2x4Rn95e3UbLLMiU1AxI/EeRdudslZIB4mOXpc3pXV9Wen5kacObPaK92Pkx+2O1N83oPOMPYdhM0uaJFz9BFey7MZqmFsTkI6XZtnAASkMKti+LWqTQWvlHTpUlFYR5i5uZV5uUgmWWYADkwFAKaCwhkygGthRrF8iHNPKETU4Xb1xal4ZW61DVjgALZVwbrpW41QpYHGgpQHHJs/SGOVCKXdy+R3ePWFemDF2PM9chwMAOTm7X/nJunUQwJTViA50wZ6tlEKbel3fDqLfd4Im3AyBydg1h7qYJFLn71xq1mMCCuWQogXxrW9SWyZ84ZBqbg4g4NceRhioh2oQXpQ9RYa3rCrqS7AghnHHA615mBI++5dwczRi9y1M35xL1oDyr0xJH8wrY5cvpw9YbeqxZ/5B0FM8BAIrJoMhR6Pd7M5whCH0we/GuFPSLioP8rmwB++OPU2iiwoxe/LKsCRpiGypQi+BBsGoQcf3BneGSrIB3NeNK+cHcq+XBqPXO/rwgkYMATpwyH1gBHt6F8K/SIomh9it66AQembH+K3FYiZnhLAPjU4hj9TAFU5wyh+3LEM5HlTlG42aelSAR7eNUo+72w4YvrDdnzN1W4bGoq/EfXnGhd0tS1Lseg4Ld6J8mT2l0+f/AE7Lux20ZEyzpVRQzBoR0ijvz2EJc0zJf/TmDeS1iG4Z4YRrpExiMMzHV9kzE7Vs6tmUXUkqVKVwunmA8aNGo4v8/NztX1vGScn0ez+j9DzgpL0bHrf744Qkz0FmvrZ8fpGXt2ymUspNKkVenQ4AxhNSl6Z4n78Y7cZKSyjxNWm6c3B9iCWdfP6CJFapFcOoiRkVYNgzvi+l6YPe7xaEOLXJytRzlio88or2aSVEBg9a1bC8d92b3S2bZ5Qn7TMZ2IST4lYhkip404iKqlWMNu5uULWdVauizj18Jdzn+wO683aJrbpDFiSbNQucMesdT2x3hlbFK+Ds5ClN45muIH3jTdr/AKhykypkqWj4aN1kBJ8RU4rMLVAG94RdxxjzTtDtlS8WEaLc6ryvz5HaiqNpHE+3bu35f2M3tzt4zFFjxMaSRIM1TDrG57J7nztpl/F30S0GxXv2BUN47qSAHQuqiPkUbJJHS7B3Fm7iRLVIfeCVo3zvSypKyDNZPhpJmEgORusQLRt0qSgtjjXV3O4ll9PBoZGyhCQEuxe2JYVL52pFwDVxwzONrfxG+V3Nnss78ohnl+MvPAlf1DygU1aSQrxbt2vGFt/Ys3ZhL+Juj4yPiAAhSkhJUnxZKcF2Lh2oXA2DTNeo3ap0fTPQZ4Qof1LUajfStaVjbSe786YiUuWhUz4nxCEoCir+2pKVlQYMN5SW+5rSexZ4lqmGRMEsON7cLDxql1OYWN3j5iDX7wsSTaj0DkEvxI+8EVp1yvoT/EbVfdfaQmapUlafhITMXvJUkhKlhLlxUghRLP8AKqxS0DZ+7xMoTTNkyysLUiWtZSuYmWTvFPhKR4krA3iHILPAYNUAWFnOFi5zLeWVIgSXrkb3zy1eMvszs5U9fw0qSDulRUoslKEgrUtRqQEpc2c0o7CMlXdqYZm5IA2l0hYMnfUNwkio3QZZ3v2qALtmCQNdvjK55tS1MaWbKIrxeVSc3qX1LPrGxT3bnqCNxCllcszAEBaikJmTJR3mA3TvIIbFxjSNXvHe+lKsCKjr1gBjKGFcmIq+djo/8wgVYO2edhbTg0PNQ34rcJplYt1xioM7m+Na8A4NYAtVXK+ZwOXS2cCak0HD9wNDVhrW2b0hUTHF2yxsw5NFoIORLF6nB/zAFQU1Q4w5BnBwav4iBXnXDI8cHhja2WONH9bfeFStsA2ttX5PVxAkeWaNV8sLe/KAlD3LF/I1et7DHLhEUCeJfIB3yo1RhZoiUgsC6SSGB1BqTyB91AQh3N3JrhhzNICgTZ3BcaEOa6X6w8ymPQ5ZEGuEAk6YA36OOHlENZWDKMnF5Rstl2jeS4x8mjN2Da1S1pWksUkEci8aLYZu6vd/aoluIv1FesbVJjg1qfLlg+gWdwrqipej+Zu+/GwiYiXtUsMFh1UsQS7cwemDxxA65aVaPS+w5Y2jYZ8pTf2yFh/8VHdUOu71Med7dLKVlNmJDVo1vY1jpWtTKwzyvE6GmWpdnh/yv2/gpDZHr+YkMNlJruqrkBEjcycczNk2pKDvLcjEV0+x4Rru1+8iph8JYZ/QRlmUwvcZBzxyYepjAPYkouwU+ABLcLO76xTOhGUtTN6lxCrSpcqPTz3NMZilmgKjfPnGw2fsPGaeQNq2JAPFso2krZ0pDBLC7N7JGPPnD/C8XmWNKH095RaopGnOo5PLN12LtswyPhp2UzpcsYJJCB4yd87hYOqZVJQplkb1A2w2bvbMSJARsyt8qUskGZ/zBnbyZiihKQFFbqAUH3d0AWqOxu0pSZGzBW0L2c7POVMUEIWfiv8ADUCNynxAlO546bpFbiNrJ71bG+yrKfhLlTULUdxRZH9TOmGSmjo3RMQpxRTEH5QDLMTTy++sxToRISSBuyEgrUqSP6f+mP8A+n9oA1bxB7UjSTu099EhBQG2dJSC9CFTFzC4f/vKWGUdh2X25sMpGzkMVyyklXwWUHkzkzEkplgqBWpFN9bgPSojF2TtnY2llaZSV7uzic+zBUtQR8QT5ctCUMlSx8PxJCQyW3k1gQY+z99QlSfh7LLShAVuJBJKVLmpmKKCoGnhCWAoHDgl4qV35mfEMwS0BW4tIG8S3xNq/qyTwUN1sRGy2TvDsP8AbBlydwHZXC5CVKCQqYNpBUUEqPwygO9bprWMHtTtDY1bCESyDOBlqcymUkgzPiJKhLDu6W3lqdv2s0AWdq94pkyVMKtlUJM5BQhXiCN9U5M90K3AD40gboFWqSXMamT28Pgplr2eXOmS0rRKWredHxFKLFD7qyFqUQTUE2LBuo2LvTs8uXsxXNKlIOy+FKF74EmYneE0OZUxCUBW4QnffdNGJg7J3g2CUZSt6WuaifKmFadnCSP7yvis0lNNxSWdR+WgSUhxJyOwdsJlTt5MtIRuKQuWVEhSFI+GtJV8yd4hwf2k0oI2Mrt9ipI2NIlFElfw0maFf2lqUicZgDqH9wgqLAghmYRb2z2tsa9kEuWJZnOlymXukzBMUVzEkSkshSd0AFVAQNxO7Wz/AIxs/wAH4hmkzDsadk+DuKdwtDrK/l3N1LtfxM0SQTZu/wBOckyQstvr3XcFM+ZtPxKJO6AZ6hgWbxA1jlJ00layoFySTS9STjZ8sjHX7Z29sajPKEy0n/mxKaQEDcWJJ2cEBIBZXxPmqHrQgRbJ7Z7O+MWloSkyyoFUsFKZ0yaFzEbplLdCZY+Gg7pHzM29vCAcRlSxYG9zllrBXJVuhRCmUVftPi3SHLsxYkA5R2uyd4tiSuWPhSUywmcTvyXKVqnzDLdZQs0klIDpWBYhwClZHb+yoRNRJIRvy9rQlS5Abxz5MySCncIYoC6AMCztRmQcWkUZqtZ6uHNuMRNMKHEvUOzPY/gR0PfYSUTUIlS0SyB8SYkAOiZOImGUCmhTLG6kB6eKlY5xMyr4l6PfTPKsSBjKfTNut/PG0IkkGlhfmOGGcWS5lGc8BiCXGObZwgN/xmzecBkZYzsL10Fa36QCnGlquK4Za/zBUMhRsWcZuAeXBrPESMg+H8uMybwBClh+SWyw5RB9fYr784gry82qH5vCpVU0FfO788IEhmVFMLZg/j6GNhse0byXscRkcowFX/iur6U5Rjzd9Pilhi1QbKw629tGrc0OatuqOrw2/wD6WbUvdfX7nWbH2kqUlTH5hXUO9eYEaLtic81TF3Zxi5Dt5tGimduzXYpahDVF3D0y+kWdnIUd4rd1F643ekVW1CUHlm1xLiFGvDRTXfOTJUgPW/8Au+0SHSzY++cSN48+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data:image/jpeg;base64,/9j/4AAQSkZJRgABAQAAAQABAAD/2wCEAAkGBhMSERUUExQVFRUWGBkaGRYYGBgfFxgaGBgYFxoYGBkYGyYgGh0jGRgYIC8hIycqLCwsFx8xNTIqNSYrLCoBCQoKDgwOGg8PGCkfHxwpLCksLCkpLCksKSwsLCktLCosLSkpKSksKSkpLCksLSwsKSwpLDUsKSwpKSkpLCksLP/AABEIANAA8gMBIgACEQEDEQH/xAAcAAACAgMBAQAAAAAAAAAAAAABAgADBAUGBwj/xAA+EAABAgQDBQYFAwMCBwEBAAABAhEAAyExQVFhBBJxgZEFBiKhsfATMsHR4QdC8RQjUnKCFSQzYpKisnMX/8QAGwEBAAIDAQEAAAAAAAAAAAAAAAEDAgQFBgf/xAAwEQACAQMCBQEHAwUAAAAAAAAAAQIDBBESIQUTMUFRgSIyYXHB0fBCobEUUnKR4f/aAAwDAQACEQMRAD8A4EgitsWxa/OAU42xGrZe8YVQu4/m1+vW1IO7QgXFMA7Vc0+uEWGDFTTH7VvhVx9YKlZ+6D7DpBdqVZxm4oK54+fWVdrfTgT7rAIhQK4UDPjUBtONbWyczGFMqEAtnWl+lhFbfwM+fR+MMVWFziX5W95wJFC7Nb+KmIlH5s9PS8Gl2LPnk9a6RAoli/IZ6j6wAHwzbNvL3WGVYBvUaE+8mgZfYM9fxeAqosL3IwPAZjD7wAynYFjzv7qIt2zs+ZLSlS5a0Bad5JUkhwQapcVS+OMdn+l/dAbXPMyaN6RIYlJFFzLpTW6WDkaJGMYX6qbUV9qzgXaWiWgXtu79Kf5uYx1b4Jwco9aileLZ5fmK3Z+pu/zZcIYCoYj7Vv6dIKACLUrmLNgcbdIzIAKZh7dKatfygbnDlSjY5xJeoD8+utm5wx+UUzqBQ1OOPnEACrUq4sQMvvBLmuLE4cW8s34QqlUcmp6DQVyPpEJqz/zQ86+kAG9KfW1r0GumMQoY1OIel65Y4XhQWsRxyb+fWLZaCtQ3Ek2ZqmjYNgP4iMkiOcX4fTpTlC7rUH3wxbgMMYzZ3ZM5CPiLlTUoBosoUB/pBIAJxrlGIVZHMi3KjUsK05NE9SAMHrUUalMsrtX7wq0vwb7Z/iGvjyvT5XNNIUqe4ANcA7VPtoAKUWr+fdBBTkDjne1sH/ERSainpgC9rVgqOGWdNKcMsIAJFsRo4fQPnqMIBaj9eueEDewPu7NpT3SAo6+7AdBADpVXq4GWOGjeesIE/YH6D30iEUvUUbpALAigbR2YNq5p/MEBCrQf+X03YkONPVX2iQBZu/SxvR2d+HWF+Ha2gDVLD7wUl60bLLDrYNW8ES82vbGtcqU9YAJOVr+lnpCgZNnhk2BpfCHSHpZhgKWJwgJPn6kGvlbSBCAp8G0qGu4egwJiFq8r2If6fWCVuH8hibtpc2yzMBVOT+VMvvfqJIKOaHA2Z6Z4HOCQ50r5+8sNYYSzrqzvm5Od+sKZZ0H4wbHDrAEBA0yuCz4fiCCxZ7s1sRRn59eEV7ubtocmDgdIsIL0DO4GemECT339PJEvZti2eWpQEyeDNY3UV1H/AKBIr/jHj362bMtHai02TOEtXGgT6gx9CdkSgJEoBmEtIHAJAplaPN/1z7ufEl7PtSUkmTMCFkX3F2PKY3/n0pz7RkeThWFOFXrQBuP0ipIfHjlxvwh1TBQVYPfBxVvXi+sBwMWyb35aRcYhUqvu1RekTdq+Z4PVsONoAB09+xBRLtiepyAyuYEECDbzwF3L5cMjHVd2f052jbEiYr+zII/6q3ci/hSaqrV6C9c+s7n/AKeS9nQnaNtSFLPySC26hrb4JZS6fLYNibbftnvBMBNRulmSOFABdvtFcp42M1HJqVdyOz9lYq3pxHzKWQ2YKJYASRxe7XIbZyNrmJlhWzSFy5aWAJPiAJwSbJI3RXIcY1P/AAiZMVLdQG8WGIBIcO4NGBOdKRld5+8iezNkmmilKSBLBU7zFApZKRQJAdRD4NjSiTZakkcR307yGevcClLo6y7OpqJtUBLEgXdnDRyu8764MOBqLcvrGh2YrmzKqVd1FzianiSY36VYlsHvU2qLaPoI2ILCKZPLBNNMcvL8+cDdrX3VvrBUeihbnS3CCJbkAVqwFq4ca46xmYkWAKireXlATS79Dn784mRoKXZqF7aM3sQCoVLA48w5oDyprrABWKP+PU6eWEE0ybRjYNlartoIVSa0e7i3Kun1g4ZA5Nk9ny4YwAU1vnXW30HKFr8pch2ri1r2/EAps76CnDNteuUQm5vyoP5Y6UgDITPQ1XfVIf8A+oMY6ZNB9j9okANvsGprYOz0zv6Q4d+tTnf3wgKJYioz0ewerO/nrDSpjO731exy51gBuNgbNXACvGh/NEmGpYcsRa7Nlj54tLrphc4cPxEK/wDUSLcjnh+MYAUqI5g8cM64CCmr2GN3qHIF9RTEwSm1sjfQ8reUVgZcaWfreucAWpLvUNRhmdGoCxN2sYG8Xs+ZOIu2Yrl+YjZA3YVHN2ubVpY6RGd7Gj1scTACsOBP5J8oiffFshwMO1KXc2HCvTC1ReBvKGR908/WBKPozuR2mmdsiCC+6ADzD/XyjcbdsaJ0tUuYApCwUqBxBjx39Le9HwVmWs0JAOQBFDyNKZiPZFSUr3VEAtUH6xRNbknzh3w7tr2Halyi+6aoUKBSf2mt2qCHoY0hVWvuh+38R9K96e6srbpW5MdKhVEwfMg6Zg4jGPCe8nc3aNhW01LpLhMxIO4qpxApT9pYh+ucZZBoiaPZsycmNcLeekegfp53fZJ21ct2WoSUs7KHzTS5qx8KRm5wEcHskkrWiWkB1LSkD/UQBXAOY9h7QlmRLTJlJKUyxuAOXYUJNKklza5MTKWESlliTe3yV7swKTWgUT5NhzjVbalW9vq8R/xb5cc7feG2DblS176mcWdILG9w2AOUavaTMUVKJxJIA50ijJdpNvLmTF7inISlnD0pm1tI8q/UbvGratqKAoqlyXSnUkus9af7Y7Xtztc7NskxVQqwBDHfNB0v/tjy3smRvKKlVCa8T+L9ImmsvJjPZYNlsGyfDRg5qo0d6WHA+ZjLYGtTy4mmdPThASADaze2bGnDnEs4zxxvZ218o2SkcsaY4MDW9gc7PpASn6UpnhlyzhKPk7nlib5e7Q5U2F+GY54QICg2byu9ITcthkfMByMKZREmjPS7PpT6PDMznDQa/asABZNS2L4c2rkfdIUjDPodW5e7RAn7O1Px7zgOT9q10AbNhzgCKTW+nOjDT3pBOh5hnenvlEyyJza5Hu+cAmmWeV6e+MMAcIGX/tEghAxvxP2iRGANMRkzhh0oNTh7uAWCg4YsLVDMW5gPTUQQLMcaYmtr8fSAoO7MKnlQ88/wYkBlzGa1dXetgLigHlWLVhhSlPJ3HHhe8UMfF7L3cfxnxiyWoAaVcDy5PADTJhocSctGYNe+FoVRJAYP64P9sofd0aj4tY26EeucIvV2rhpp7rhACKb3pc9aQ6Q9MaVDU5u/ng0MvpnW1npx90hUJNzTTG2jwAouz9emHWLJinHnbhW9Lng8LVqENnXz9/aGL7zXamOFfV+mkMEmPM2tUlSZqboNR/kktvcB8pxaPaP0+/UCXMSErV4VfKSflORy95x438NxxYHUY8cMucavYu0JmxznSXQS7ZjMHBQzjFmR9ggxr+3e0ZUmSpU0BSbbpAO8WJZjSwJ4Axw/6d9/0zZaELU6CQlKv8VW3Ve8Yu/Ubb1fEQhL+ED5VISXmbwcGZ4SGADH/ItUCKJLBMVlnL9oFO1zTLl7Ns6U3JTLlpSlIqVKWEuQAKlwKWwgf1E4gBExRUQ6EETUb4FxKVMcKLCxYmwrSNx3J7T2eXMno2hUtIW43lKSElK3I8RLEEE1fONv2/2nse5LUjaETzs4KpMtEyWUhYDJKihyW/mISyWvEXjBw2wd40TXTMHiJYYGifFvgBqh8c74bJRAc4M48sI4GQpRmzil23XLL3KhQU29/pSskYh846TZ+0AGrRQcguwJNShXykXLDiIhxzuZLwch+ovam/MRJSXSgbxA/wAlW6D/AOoxNj2coSEY4tmTX3oIw9plrmbXMVMBHiUS7ixpfRukbTcIU1aXf0D6AecXwWEUS6ipDEt50H2191gVZnNuTacodMt8MquCH6Y1ia40wqX568qRYYCADMWrb1Jz51gO+ZrmWIZ38oO7hjzfDDpWCw3blwX0pkLcecAKwo/WvTyhnBDeePA60hpaQ9GejYcBTQ4wu6LYAmrjpk7N0gABIalsz9sKg0MIA9dMWe5z4NFiZhobM1qs2Te6wDW7m2Xq8AIUkXBBFSTca+8xnDB6C2NRZ6PUClBAFDza5bLAcIiVC2Jx98qfiGSCorGHor6BokX/ABNT/wC/0MCAMk2pnkBe3CxtFa5bE4jMYjHDzOQ0h5mbNW/E3txPCEA/GmN8vtADKTTW3Q59OsImgDcXDFq4PwPukQqPNxXlrqfOLFp8Ryu+LkG9eHWAFUolz1vStfpTXlEAeuDA+gc4Xg2IDtXPKxHLjfF4G9euPF8QL6DrxgBr3YPjlTHFhp5xAhk8aenDjj5Qqji2GLV5YVe0MUVYA6UL6cOHGBkRaBXPRssA9RS+rwEvfKvKxJ6+kMEijsGBxOefHyEd13F/T1O2+OdNCEC0tJSZihnmlNQzhzpENpEqLaycTsuyKmr3ZaSpRZgHJzoBg+cd32P+ixmpK9uX8OWPEUIPjpd1GifOPU+ye62zbKjdky0p/wC5nUeKrxz/AOoXa81MtGybOkrnz/2puEC5OQJxyBjHVnoRvk4CXJQQZclJly0n+0lLlg/zVd1YlRN8Y6Da9o/rJSVEAzZaEy58lQune8KxvBm3iz4EpeNf3d7eGwbX8OcJayEsShYLKoWCjTeFQzscCGY6nvJ37VL21CpUsS5ct0TElj4Jh+Sa3h+VvD4qJ4RhJliLJ06UlSZe0hK0SyPiLXLlo+AmxlplS5bpVTeZWvCKZKdhmbhRs6VqUha1SwCtaEprLJEtn33DhPiTVxSvcd3f1L2NKBKMpMlDU+GBuHPwpFH84s7V749kTBvLlomm1ZaXpbxM+J6mKuu6M8tbHBbD2Wt9xEtMvfRLIlpmICjMIVvFKFJEwvvbpQFE2feYRtO6XdsGfLl7YlUsLJKUzARvqYeEPR2FtI2Gw7bse1zCkfFlS2bdStSk/wC5M4qRTRGPCOhV+m4Cf+V2j4aVCqVSpakK/wBaEhKFc0EjOEZ5WERJY+Bz/f8A7E2WUlJUgJBn7qyD4tx0KoTjuKoNBGo7yfpNtWzuuQf6mWHNP+qKu+7j/tPSOs2T9JN+amZtc5MwAv8ADlS9wKYuyllRVu5hO68eixnGWDBvJ8qLkEEpUKpuDRiCaF8XfoYre9fNjZ3zxx0j3f8AULsrYppSmakInLB/vJ+ZAsFLYeJJNOpwMeLdqdmmSspJChgUmihg2BetOMWRqJ7ZJdOajqxszXrQ4cWtXg7WvwrASWxB0w44VqOkMdC5z1f7jGAsP79+wbRmVkmJarZ2Z6Nz96RAnAWtbV7h3zplELPfgaZgkvTXrBC/rUvz+0CBcmLM/Vvd8oJDdCGrW4o3S+URB3SWdmbiHFCcmwgJmZU1y+9W6xIA4JDfzfDnhlESGNh7FquHZq6jjEJrjWjPTKtx1zitw2d+IFvp5QILklLfxEgMr/Jf/rEgSZJNL9XpwY3+9qEgb1Gp0pbhAlTNPNi9vtyGsCw14Z5EXr6aUEBUBez1a2L1OIu3CmEQLLXbjcZN0gIVvHr9sBg7+xDKY1zu5tXPPDOpgBVSmsa60alybPccoVI0qPs+laavDh3YNdwdeIw90hFoF35v9/PhAkK2ANq/nAGlf5hy2GfozMDarxUVPZ+HkQ44NXOHK3OvG5c66+ZGECR5RYi7A1GArWzfXGOu7rdoFE27bwbgcDSORSK5ZBnGnHD2Y3fZg/uIatRHOvf0s9JwZRlGpB+F9T0faO821ylJUJqTLDOhW6d4CuW+CR+58jD99e2EbN8b4k5ck7UmXurTL3lJSlIC5SVJVe5ru/Pc4ajbdvTJUmYkJUqXVlJoTkWNRrePM+9HeLaNs2iaqYlSgSG3EOBuJA8JIJAGLHGIoTeWupqXtulCM0sLp4z+eT0fup3b2ebK+IjelSq/3CytomNfcbwyhqAo5Ki79Qdjk7HsqZUmXLlzpyVFyH+FKAG+5LkqUSAVF1KJNWtzfcjtfaJRlts20LlhqbhY7upom3njFH6hSO0du2lcxGyTky1JRLRvbqTuocqoVWKlO9o2XPW8NYOXp07pnA7qKfCmEFvFvMGNXYoJ3hZsYrmzZwut+B/EZPZndVU1W4fDMKlJSN9IBIFgo+El6UOIimb2IlJZSjShDpuDb5jFiiYuQ/YfbKpM4r8SvC26Cah05x9CdwO+SZstKVL3kkOlRuxslWoYiPA9l7JSlCpiQTu+HxFnKgaChFnvZo6nul2PtRDSqoJFpkoLRv1T4VzEiwVYxi1h5wTnKw2fQX/G5Dt8RLxZtnaKUSVTR4wkOyccgOceFTJU2SW+FtLuUha0ywlSsWPxy+FnvHTbN2jNl7LNBUVJZgoOAFyyiYzHFvrdo15zlHfBbToxlJJPuaztztOZNUuav5lZWAZgkaN7rHE9oKqKZ/Ssd52tIC5W+myg498Y867amKSqWRipjqD78o0bfPOWT1NdRVnNJdEVgOwHrbmac4feuz5Ut6UqH0rE3cS+ZcHWlxXT0aKUryowwOQ92juHjRpigS5L51qXd+L+cVqAZm4/b3a0OosC9sjwa/M884UgN+MPpEgfe43qC+T4j6QFJNKfyzVzhgLgP+K63vj5wgSlwb/Z8uGdOMCCKLmgsBQDAAAvrTO5hSBpj9hfSukFJYHF2drEh24VJ84BAxyP4OGXpeAAT79iJDmZw84kCC4NVuL44fmI1gw664fWCXNCQwH7TnWhF7ip84BBHvGtfM615wAyQQfDc2IyNM8W1MEU+mLVy62gJDavamrUY5v0OkBIa5NfKnqG/NoAKqPg1G6kthT8VrCADMUGOlmB4+vCLVpGjVcOL1FGfTodYCuBex0Y0DEOK+8xOBFHJ29mwFCPpACmzuMTVlU/+fOHVMre1akm1g2nlWAEs4s3I4CtSOOrQMkNLmOK53wHQZ4D+Ok7F2fxAnD1jQbFshWoFizdXegyb6R23ZOw7qXVQRzLyabUUek4VTdOnKo/1bIxu8W17qWxasafu5+oUiRJRLVs0hakqXvlbkzApSil0kM43hXECMXvl2j8zGpp944KRsylk7uFYWsM5ZhxaelQp+v+z6K7L/UzZSlIEiUlJ/xIO7i3ygjhhaNv/wD0TYG/ulKE726lwS5bQHd44R8wq2Gan9qhwB0y5QitomChKuBf0MbfLeepwG14Pde0v1M7LlKIGxS1qBqWSC7AuHTWpjX9o/rNsxI3dlSAwNUpKuBLZiPF1TiamsL8Qxcm0VtJnrm1frDKWA2yywBRiBdySaACxT0jM2z9TpY2aX8OUhM1agpQZLV3muGZiL6x4t8QxASaVMTqY0o9F279ZNvc7k7dG8pmCaAl6Uid2++03aVzZU9ZIWgbuASpDgFsXCiC+kcFJ7OmKYbpD4n28bPYezTKUJm8CUFykOxGI3nGD84qqR1RaLactMkz1LuntonI+CTW6Pqn6xoe8/YpQopIaoUl7OCDzF4wuw+1DKUlaWJBBrjHoe2bINu2XfS++ACoZG28BkdI48E87dUe1rYi8v3JrD9TyQBuL8havk30iOGz5Wx+/QRsu0thKVF6EUI+sYBIAxcW8qe9Y7FKoqkdSPI3dtK3qOD9PiheWtjwoMriCU860yOVAMThrAFKaO2oxHrEerDLys9mi41CG92dnd61cl7XPCJvgjDmMeDaQQGN6gXI6cLitBClQZyMnGsAAitGHA48tYISRQ0A1LO9jnlziA1yrzdwb095QEthx60pWBBcJHvd/ESKDJGfpBgDJBYluLtXFuDjWFFr3x0FakY6xEFq0ejYsHDFzjf3Yk3tfo1Lc7CBAQb0xq50zavGIpRY30GdXNLN80KhVncWBNdDTJh7rBSsiz4MBnwyYnoYEkUivka8becMUeYzpcku5Z6emcAADU2Dk2zoeOYqYcgAAn8kVIFbwJAFANRm0vUaN/MCWgluNMv286sLQ2+z2o+bs2lG86xkbEgk5tR6XPv1iurPRFyNu0oc6rGn5Z0PdzYgWyFB75vGz7a28IFOAEV9loEuXyjk+8na/wAx5ARxMOT+LPYaYpt9IxRzPePb99ZD0FOeMDsOQySpgXNOAfXP0jVzCVqYVJLcSY6TZkbiQkDBqNXAktnW7x2aMFCODx93Xdaq5ss+Hj9Wa30brB3Ab8DzrTlnlDA5Y44hhqPYERJqQHtu09Dx+kXGoYkzZElnSmwwHs0HkYZXZ0urpTewFtfdoyhLd6gUvhYnDncQhXU/XDS/H6QBjo2RFN1KQXaw5Ya3OWkOmWBhnhnoG98ospT6M4xsCBZ6vlCFR1Od+H2vllADhAJY8rMHFXpwGcFC/wCB+OIFIlGL14MSWAFSMGDwsuZS+h66QBVs0z4at00Bql8sRXIx1fYfeOZImBYUSwZiSQR/iXwIjltr2ffBFQRV8i9zjoed4bYNufwq+YUP40jmXVFxeuJ6jhd7GrH+nq+n2PTO3+y5e1yf6rZx/rl4pOXDIx55tWzbthR/YaN/3f7dXsy95NUmikmyhkY23eHsNEyX/USA6FfMnFJyPCKaVXS9S9V9TaurRSjypP8Axl4+DODAoDgMr2po7+6Qqk1DPXzAbr+DFs+SUKx0v68XioNRwCKnDHA7zU9HjrxkpLKPI1KcqcnCSw0KFEYkO1B7zMQudL558IO84P0J94Qu4OAD8NLa6xJWFg7/AMPm7Pq0AVDcDhfiIIxGfkCNRrnCY/Sj5fakSB1KlvU+QiRWUD2/2iQyQZRqfEWqz1oBStPQYQVl60tgGvT1YaPpCqTc60w9f4hiMzfi1wx9ccRlAgIH7t0nFyDT/uLYOCX0gKsCGoDg4FK3FxmMxBUoP0a+rc3c5Vgy1APSuFOlzQMR0wvAkrQGc6YYAGlWyDdYYviXYdGJFhp7wiJAq7Bznxqc+WTZwcrXsb88+EDJIslo3qfbh0aOh7K7MNMh9rxr+ytmJUMXbphxzjr+0ZyZEsWdrRyrmrqbiuiPU2FtyIKbXtT/AGRpe2+0NwbgLNHnHbO376i1haNx3g7XJJDuTcxzEmUZiwkYm+QzjK2pZ9pmHFbrlx5EH8zO7E2WpWRSoFHc4xuUg40FPPKuQPXWFkSwlISLDX1A1b+YsCxragFDahHvOOmjzA6TiBQWzqCMdPUwHyswe1Szm2FYQKpgNR19/wAxYs1swDZ8HF9YART6s1OtL0s1uNGgqW2TnFqs7YajzMRONWGPp6QVO2DOMnLWJHAmAK1pqfYwfD+MogFWLg0tgT743ixRDtXz/wAnPoRXPGKgpn1pk9jnbHlpQBkzSzUrZqYk08+vKCqZcGoPQ5UGj2pEArQFywqRwUzYfMRkGrnXLLWvRsOuOLU6QA56PyAyNHzNKRj7bsr+NNFYaizGpjJ32F9BavTnW5fqAlx+eop7rBrKwTGTi8ou7O2/fTkRQjH28dR3a7xGQplDelrYLTpmNRHFbQClfxUhlD5kiyhQOBp9dI2WybSFAEWjj16TpSzE9nw66jeUnTqdV1+51fe/u8kATZXikzKgiw4jnaOJ2hJFxnn947vut22ljs8+speJ/acxGn72d2VSFkXBqCLEYcYst62n5P8AZmnf2jqLD9+K2f8AcvujmkKILhtH8iMri8AfNa5u1c6aw5xfL6FhTQDpjFajhf24PnHTyeXZZNmU3UBkir4k0qcLhmpzioEpFQz5F7P9c4ijR/T3k1IhA/jSmB5QwQWIBYMk9B9okVf05NdwnVj9C0SGCDKUMAK4BquCMOqbRPgqxpiz+Klx/qcE1ib2VaPRsBVtftEUkYFzpwLjk8SSICxcXu4D2te9XvaCtmrXEuNGqo8Ms4Yi2P1Y/n+IC05uWOL3Dvb3xgSiCXdmJq1MgX8nqa6w6QVkByKiwbM9a+sWbNJ3lM2Vb3u/LLEax03YHdkmqhQVJOXHJo161ZQWF1OlZ2brPXLaC7+fgjJ7A2FKEmauiUhx9BHN95u8JUSo8hG472duoCfhoI3Ejqc48z7R24rU55COdTp8x47dz0Vzcq3hrfvPovCMfap5JOZvG87K2AIT4rlioUcB2AGtSOfCMDsbYHImKwNAcTm2nqRG7sGpiXxyZxT+I60Y4R46c3OWWKp1Eks5Nhcvrkxx84KVVq7gHkL01Fa6QV2AzpVxgBg7NVvYgomMC+OFKVrhoLRmVsr3tdPO5PE3hgHxw9cbPi+P1EIwLvwrc61el6C8Ap6DDBrZ3rb8wBa2Y1Dnxcs8RAbQkWJJDu5LjIFqmrOc6qlVyXLkXcliSH8j0MQL15/g8PdIAcI3VFwcXvlhbTmIQEOyQb5Y41uR94ZhRsb1qxN/eWN4VSbfn60ufOBIoToS5ZtdcLnP7mDTQ45Crcj9IJTSgr51u/lQRErwrRPscK6wBAXJNM70OgzI+kKV6ejiwaFSqrMByxoLnXpFhUKYfX2BpaACwxNmYVtmDpTi0VS3lKCnTurJZiKKDO6XJAL4sCQWiwLDWuB51DcfQxJoChulmrWo3qvjjQ8DrFdSCnHDL7evKhUVSPY2UmdjHZ9j7cNslf0s1t8P8JWt9w8cNY882CefkVdPmCHB5iNvss8pIIJBFQRpHEadOWGe79i6pKcPmn4Zh9sdnmSspKWYkENjmeka1J1u2bs73Fo9J7ckDbtmE9I/uoDTABU/944+vGPOlpKKNUUo7Xs2VAY6lvV1LS/xHkuIW+mXMSxl7rw/s+qFCKirMPQP+H+kBBAqQcaE6EVbLQerwwoBXKhxdrZFm6QhF6gdOrcW6dNtHJYh59D9okRSA9k9IMCDLLg30p6N1pW8Qj0yHV2YY2hVKdQ3Qak9HFcGthlSGDGgY52xIBsGzr5wMgkElgHP3oTW17GGTK/aACcKFg2rMNL4xFB+NrAipf0PrG/7q931T1hhxOj35xVVqaI57m1a0OdPD2S3b8I2fdfu5vsWpifr6xf3o7wJlgypZ8Iuc2x4Rn95e3UbLLMiU1AxI/EeRdudslZIB4mOXpc3pXV9Wen5kacObPaK92Pkx+2O1N83oPOMPYdhM0uaJFz9BFey7MZqmFsTkI6XZtnAASkMKti+LWqTQWvlHTpUlFYR5i5uZV5uUgmWWYADkwFAKaCwhkygGthRrF8iHNPKETU4Xb1xal4ZW61DVjgALZVwbrpW41QpYHGgpQHHJs/SGOVCKXdy+R3ePWFemDF2PM9chwMAOTm7X/nJunUQwJTViA50wZ6tlEKbel3fDqLfd4Im3AyBydg1h7qYJFLn71xq1mMCCuWQogXxrW9SWyZ84ZBqbg4g4NceRhioh2oQXpQ9RYa3rCrqS7AghnHHA615mBI++5dwczRi9y1M35xL1oDyr0xJH8wrY5cvpw9YbeqxZ/5B0FM8BAIrJoMhR6Pd7M5whCH0we/GuFPSLioP8rmwB++OPU2iiwoxe/LKsCRpiGypQi+BBsGoQcf3BneGSrIB3NeNK+cHcq+XBqPXO/rwgkYMATpwyH1gBHt6F8K/SIomh9it66AQembH+K3FYiZnhLAPjU4hj9TAFU5wyh+3LEM5HlTlG42aelSAR7eNUo+72w4YvrDdnzN1W4bGoq/EfXnGhd0tS1Lseg4Ld6J8mT2l0+f/AE7Lux20ZEyzpVRQzBoR0ijvz2EJc0zJf/TmDeS1iG4Z4YRrpExiMMzHV9kzE7Vs6tmUXUkqVKVwunmA8aNGo4v8/NztX1vGScn0ez+j9DzgpL0bHrf744Qkz0FmvrZ8fpGXt2ymUspNKkVenQ4AxhNSl6Z4n78Y7cZKSyjxNWm6c3B9iCWdfP6CJFapFcOoiRkVYNgzvi+l6YPe7xaEOLXJytRzlio88or2aSVEBg9a1bC8d92b3S2bZ5Qn7TMZ2IST4lYhkip404iKqlWMNu5uULWdVauizj18Jdzn+wO683aJrbpDFiSbNQucMesdT2x3hlbFK+Ds5ClN45muIH3jTdr/AKhykypkqWj4aN1kBJ8RU4rMLVAG94RdxxjzTtDtlS8WEaLc6ryvz5HaiqNpHE+3bu35f2M3tzt4zFFjxMaSRIM1TDrG57J7nztpl/F30S0GxXv2BUN47qSAHQuqiPkUbJJHS7B3Fm7iRLVIfeCVo3zvSypKyDNZPhpJmEgORusQLRt0qSgtjjXV3O4ll9PBoZGyhCQEuxe2JYVL52pFwDVxwzONrfxG+V3Nnss78ohnl+MvPAlf1DygU1aSQrxbt2vGFt/Ys3ZhL+Juj4yPiAAhSkhJUnxZKcF2Lh2oXA2DTNeo3ap0fTPQZ4Qof1LUajfStaVjbSe786YiUuWhUz4nxCEoCir+2pKVlQYMN5SW+5rSexZ4lqmGRMEsON7cLDxql1OYWN3j5iDX7wsSTaj0DkEvxI+8EVp1yvoT/EbVfdfaQmapUlafhITMXvJUkhKlhLlxUghRLP8AKqxS0DZ+7xMoTTNkyysLUiWtZSuYmWTvFPhKR4krA3iHILPAYNUAWFnOFi5zLeWVIgSXrkb3zy1eMvszs5U9fw0qSDulRUoslKEgrUtRqQEpc2c0o7CMlXdqYZm5IA2l0hYMnfUNwkio3QZZ3v2qALtmCQNdvjK55tS1MaWbKIrxeVSc3qX1LPrGxT3bnqCNxCllcszAEBaikJmTJR3mA3TvIIbFxjSNXvHe+lKsCKjr1gBjKGFcmIq+djo/8wgVYO2edhbTg0PNQ34rcJplYt1xioM7m+Na8A4NYAtVXK+ZwOXS2cCak0HD9wNDVhrW2b0hUTHF2yxsw5NFoIORLF6nB/zAFQU1Q4w5BnBwav4iBXnXDI8cHhja2WONH9bfeFStsA2ttX5PVxAkeWaNV8sLe/KAlD3LF/I1et7DHLhEUCeJfIB3yo1RhZoiUgsC6SSGB1BqTyB91AQh3N3JrhhzNICgTZ3BcaEOa6X6w8ymPQ5ZEGuEAk6YA36OOHlENZWDKMnF5Rstl2jeS4x8mjN2Da1S1pWksUkEci8aLYZu6vd/aoluIv1FesbVJjg1qfLlg+gWdwrqipej+Zu+/GwiYiXtUsMFh1UsQS7cwemDxxA65aVaPS+w5Y2jYZ8pTf2yFh/8VHdUOu71Med7dLKVlNmJDVo1vY1jpWtTKwzyvE6GmWpdnh/yv2/gpDZHr+YkMNlJruqrkBEjcycczNk2pKDvLcjEV0+x4Rru1+8iph8JYZ/QRlmUwvcZBzxyYepjAPYkouwU+ABLcLO76xTOhGUtTN6lxCrSpcqPTz3NMZilmgKjfPnGw2fsPGaeQNq2JAPFso2krZ0pDBLC7N7JGPPnD/C8XmWNKH095RaopGnOo5PLN12LtswyPhp2UzpcsYJJCB4yd87hYOqZVJQplkb1A2w2bvbMSJARsyt8qUskGZ/zBnbyZiihKQFFbqAUH3d0AWqOxu0pSZGzBW0L2c7POVMUEIWfiv8ADUCNynxAlO546bpFbiNrJ71bG+yrKfhLlTULUdxRZH9TOmGSmjo3RMQpxRTEH5QDLMTTy++sxToRISSBuyEgrUqSP6f+mP8A+n9oA1bxB7UjSTu099EhBQG2dJSC9CFTFzC4f/vKWGUdh2X25sMpGzkMVyyklXwWUHkzkzEkplgqBWpFN9bgPSojF2TtnY2llaZSV7uzic+zBUtQR8QT5ctCUMlSx8PxJCQyW3k1gQY+z99QlSfh7LLShAVuJBJKVLmpmKKCoGnhCWAoHDgl4qV35mfEMwS0BW4tIG8S3xNq/qyTwUN1sRGy2TvDsP8AbBlydwHZXC5CVKCQqYNpBUUEqPwygO9bprWMHtTtDY1bCESyDOBlqcymUkgzPiJKhLDu6W3lqdv2s0AWdq94pkyVMKtlUJM5BQhXiCN9U5M90K3AD40gboFWqSXMamT28Pgplr2eXOmS0rRKWredHxFKLFD7qyFqUQTUE2LBuo2LvTs8uXsxXNKlIOy+FKF74EmYneE0OZUxCUBW4QnffdNGJg7J3g2CUZSt6WuaifKmFadnCSP7yvis0lNNxSWdR+WgSUhxJyOwdsJlTt5MtIRuKQuWVEhSFI+GtJV8yd4hwf2k0oI2Mrt9ipI2NIlFElfw0maFf2lqUicZgDqH9wgqLAghmYRb2z2tsa9kEuWJZnOlymXukzBMUVzEkSkshSd0AFVAQNxO7Wz/AIxs/wAH4hmkzDsadk+DuKdwtDrK/l3N1LtfxM0SQTZu/wBOckyQstvr3XcFM+ZtPxKJO6AZ6hgWbxA1jlJ00layoFySTS9STjZ8sjHX7Z29sajPKEy0n/mxKaQEDcWJJ2cEBIBZXxPmqHrQgRbJ7Z7O+MWloSkyyoFUsFKZ0yaFzEbplLdCZY+Gg7pHzM29vCAcRlSxYG9zllrBXJVuhRCmUVftPi3SHLsxYkA5R2uyd4tiSuWPhSUywmcTvyXKVqnzDLdZQs0klIDpWBYhwClZHb+yoRNRJIRvy9rQlS5Abxz5MySCncIYoC6AMCztRmQcWkUZqtZ6uHNuMRNMKHEvUOzPY/gR0PfYSUTUIlS0SyB8SYkAOiZOImGUCmhTLG6kB6eKlY5xMyr4l6PfTPKsSBjKfTNut/PG0IkkGlhfmOGGcWS5lGc8BiCXGObZwgN/xmzecBkZYzsL10Fa36QCnGlquK4Za/zBUMhRsWcZuAeXBrPESMg+H8uMybwBClh+SWyw5RB9fYr784gry82qH5vCpVU0FfO788IEhmVFMLZg/j6GNhse0byXscRkcowFX/iur6U5Rjzd9Pilhi1QbKw629tGrc0OatuqOrw2/wD6WbUvdfX7nWbH2kqUlTH5hXUO9eYEaLtic81TF3Zxi5Dt5tGimduzXYpahDVF3D0y+kWdnIUd4rd1F643ekVW1CUHlm1xLiFGvDRTXfOTJUgPW/8Au+0SHSzY++cSN48+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http://www.okstate.edu/ag/asnr/hortla/needham/Images/equipment/hook_and_blade_prun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466725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Hose-end Repair Fitting</a:t>
            </a:r>
          </a:p>
        </p:txBody>
      </p:sp>
      <p:pic>
        <p:nvPicPr>
          <p:cNvPr id="61442" name="Picture 2" descr="http://www.okstate.edu/ag/asnr/hortla/needham/Images/equipment/hose_repair_fit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33600"/>
            <a:ext cx="2695575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Hose-end Sprayer</a:t>
            </a:r>
          </a:p>
        </p:txBody>
      </p:sp>
      <p:pic>
        <p:nvPicPr>
          <p:cNvPr id="60418" name="Picture 2" descr="http://caturineodor.com/wp-content/uploads/2011/11/hose_end_sprayer_urine_remo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2762250" cy="2762251"/>
          </a:xfrm>
          <a:prstGeom prst="rect">
            <a:avLst/>
          </a:prstGeom>
          <a:noFill/>
        </p:spPr>
      </p:pic>
      <p:pic>
        <p:nvPicPr>
          <p:cNvPr id="60420" name="Picture 4" descr="http://image.made-in-china.com/2f0j00ielQCBtzshbE/Hose-End-Sprayer-HY10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828800"/>
            <a:ext cx="402907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Hose-end Washer</a:t>
            </a:r>
          </a:p>
        </p:txBody>
      </p:sp>
      <p:pic>
        <p:nvPicPr>
          <p:cNvPr id="59394" name="Picture 2" descr="http://www.okstate.edu/ag/asnr/hortla/needham/Images/equipment/hose_end_was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14600"/>
            <a:ext cx="4269632" cy="206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Hose Repair Coupling </a:t>
            </a:r>
          </a:p>
        </p:txBody>
      </p:sp>
      <p:pic>
        <p:nvPicPr>
          <p:cNvPr id="58374" name="Picture 6" descr="http://www.aquatech-ind.com/productpics/4060-70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6791325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Sprinkler</a:t>
            </a:r>
          </a:p>
        </p:txBody>
      </p:sp>
      <p:pic>
        <p:nvPicPr>
          <p:cNvPr id="57346" name="Picture 2" descr="http://www.northerntool.com/images/product/images/375912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2743200" cy="2743200"/>
          </a:xfrm>
          <a:prstGeom prst="rect">
            <a:avLst/>
          </a:prstGeom>
          <a:noFill/>
        </p:spPr>
      </p:pic>
      <p:pic>
        <p:nvPicPr>
          <p:cNvPr id="57348" name="Picture 4" descr="http://static.hardwarestore.com/media/product/114883_front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67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A4C5-7846-255F-6954-79DDF970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Irrigation Ring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6F7E8-1B64-E02B-82D9-33D439F67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9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Fabric </a:t>
            </a:r>
            <a:r>
              <a:rPr lang="en-US"/>
              <a:t>(mulch)</a:t>
            </a:r>
            <a:endParaRPr lang="en-US" dirty="0"/>
          </a:p>
        </p:txBody>
      </p:sp>
      <p:pic>
        <p:nvPicPr>
          <p:cNvPr id="56322" name="Picture 2" descr="http://www.hagemanearthcycle.com/images/landscapeFab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981200"/>
            <a:ext cx="4191000" cy="3729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Leaf Rake 	</a:t>
            </a:r>
          </a:p>
        </p:txBody>
      </p:sp>
      <p:pic>
        <p:nvPicPr>
          <p:cNvPr id="55298" name="Picture 2" descr="http://www.yardbutlerstore.com/shop/images/616/Leaf%20Rake%20LT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029075" cy="4029075"/>
          </a:xfrm>
          <a:prstGeom prst="rect">
            <a:avLst/>
          </a:prstGeom>
          <a:noFill/>
        </p:spPr>
      </p:pic>
      <p:pic>
        <p:nvPicPr>
          <p:cNvPr id="55300" name="Picture 4" descr="http://image.made-in-china.com/2f0j00PevtGOCIhlqr/Leaf-Rake-GTR1045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30517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Bark Mulch</a:t>
            </a:r>
          </a:p>
        </p:txBody>
      </p:sp>
      <p:pic>
        <p:nvPicPr>
          <p:cNvPr id="92162" name="Picture 2" descr="http://desmondbarkmulch.com/yahoo_site_admin/assets/images/pine.24120129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605790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Loppers</a:t>
            </a:r>
          </a:p>
        </p:txBody>
      </p:sp>
      <p:pic>
        <p:nvPicPr>
          <p:cNvPr id="54274" name="Picture 2" descr="http://www.atozhomegarden.com/wp-content/uploads/2011/08/Lop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029075" cy="4029075"/>
          </a:xfrm>
          <a:prstGeom prst="rect">
            <a:avLst/>
          </a:prstGeom>
          <a:noFill/>
        </p:spPr>
      </p:pic>
      <p:sp>
        <p:nvSpPr>
          <p:cNvPr id="54276" name="AutoShape 4" descr="data:image/jpeg;base64,/9j/4AAQSkZJRgABAQAAAQABAAD/2wCEAAkGBhQSEBQUEBQWEhQSFRUVFRUYFBYaFRUXFBQVFRQQFBoYHSceFxojGRUUIDEgIycpLCwsFR8xNTAqNSYrLCkBCQoKDgwOGg8PGi0kHSAsKS4uLCk1LywpLSoyLCwvLCwuLSwpLDAsLCwsLCksLCwsNi8sLCwpLCwsLCksLCwsKf/AABEIAJ8BPQMBIgACEQEDEQH/xAAcAAEAAgIDAQAAAAAAAAAAAAAABgcEBQECCAP/xABGEAABAwICBQgHBQQJBQAAAAABAAIDBBEFIQYHEjFRE0FSYXGBkZIUIjJCU6HRFWKCscFDotLhFyMzRGNywuLwFiRUk7L/xAAaAQEBAAMBAQAAAAAAAAAAAAAAAQIDBQQG/8QALxEBAAEDAQUGBQUBAAAAAAAAAAECAxEEBRIVIVEiMTJSkeETQWGBoRRicdHwM//aAAwDAQACEQMRAD8AvFERAREQEREBERAREQEREBERAREQEREBERAREQEREBERAREQEREBERAREQEREBERAREQFjYhiUcDDJM9sbBvc42HZ1nqWSqM184441cUAJ2Iog8tvltyOcNrr9VoHeUSVmR6ysPP94A7WPHf7KyGaeUJtapjz6yPzC8z0so2d6+u2OKywx3npYabUVr+lReb9EdpvRD+9Rea/wCS81cqOJ8Vzyg4/NMJvPRz9YNAN9SzwcfyCxZdaNA39sT2Md9F575ZvFccs1MLvSvqTW/QjnkP4B9V8P6ZaPoy+DfqqM5dq7ekN6kwm9K8hrlo+Eng36r7M1vUJ3mQfg/mqH9Ibzrg1DUwb0vQcetGgP7UjtY79Atpgml9NVlwp5Q4szcCC026VjvC8zelNW00ZrWiqjzLQ67SWnPNpIHiAsK53aZq6Ntqn4lcUT85enOVHEeIXHLN4jxCqHlY+nL4pykXO6bxXL4jHldzg8+afT3W7y7ekPEJ6Q3pDxCqIyw8ZT+JcGSH/E8ycRjp+Tg8+afT3W6apnSb5guPTGdNvmCqMSw8JD+JDND0ZPOpxH6LwefNPp7rcNYzpt8wXBro+m3zBVHysPRf5lxy0XQf51OJfReDfun091ufaEfxGeYLr9pxfEZ5gql5eLoO85XBmi6B8ynEp6QvBvrPp7rb+1IviM8wXH2tD8VnmCqTlo/h/vFcGWP4f7xTiU+VeDfun091t/a8PxWeYLqcagH7VnmCqUzM+H8yupnb0B4qcSq8rKNix5p/C2zjsHxWeYLpJpHTtBJmYAN+aqflm9AfNdXSNII2RYgjxySNpVZ7oXgsY8Urnp6lsjQ+Nwe1wuHNIIPYQvqvNGjOk07JTFHLJFGCXbDXkAWdY7uNl1rtOKp5cRPL6z3EHlX+qL2aG52GXBdmOb5qZxyemUXmPDcerZ5mxsq5g518zM8WG9zib7t6l0WnGI0Ldp0zK2IENdtg7TSd13ZOz4m6uE3l3Iqvw/XvAcp6eSM8+w5rx89k/JSzBNOY6sjkIakjpOgLWD8RNj3KMspIi4WvxjFDBG55A2WjnO9xya0DnJJAsg2KLpE4loJFiQLjgbZhd0BUNr7w4iuikAykgA7XRvcHfuuYr5Ub030LjxGENcdiSMkxvtcC+9rhztNh4KwkvMbG2aEVrN1Ezl3rTRNH4yfCwWyp9QzPfqfLH9XLLMMN2VMALmwV5x6jKYe1NKe5g/RfdupCj53zHvZ/CmYN2VDBoSwV8nUjR9OX9z+FfCTUZTndNIO1rD9EzBuyozZC4ICux+oiPmqHd8Y/iXz/AKBmf+Sf/V/uTJuypUgLqryZqIg55390bR+qzINSFGPafK7qBYP9JTK4UCtto9A51RHsNJLbuIA5gN5+Svqn1RYc3fE5/wDmkd/pst1geiFLRuc6miDHPAaXXcTYG+zmTYXWFfapmOrZbq3K4q6KhEUvw3eBXYU8x/Zu8Cr02RwSy5sbPp6u3xm55VGCln+G7wK7egVHw3eUq8kTh9PVOM3PLCjfs6o+G7yldvsqpt/ZP8jvorwRX9BR1OM3fLCiqmiqGMc98TwxgLnO2XWAGZJNlDsT0ue47MB2QN7rZn/LwXp+upGyxPjf7MjHMdbfZ7S027ivJNXQuiqHxOFnxvcwtOZuCRY8Vtt6K1TOZ5/y0XtqX7kbscv4SHRrHJppGwG8j332CB6xIBcQeOQKmA0fq/hP8pWi1T0UrMXhJjLRsybR2CQGlhG8XDc7Zr0OpXo7Vc5j8FramotU7s8/5Uw3Rqs+E/wXYaLVnwn+CuayWWH6Cjq2cYvdIU2NFaz4Tl2/6RrfhO+SuEokaC2nF7/SFPjQ+t+C7xb9V1l0MryDsQknmu9gF+skq1cRxmGAXleG9XOewb1EsR1gPfdtJHn03i57Q0fqVrrsae34pei3rNZfjFFPLqg7tT9RS0rpjIySUMc6Vgy2QATZjjk7r3KtmjIDgB9f1U/0q05xEQyU1U+IiQi5YzZeYzzZG2ySCDz5WUCOZvxXVonejMPn66ZpqmJ72Xg1YIJ2SuFw24IHOHCzvkpPNikVU1sEBe58xa0uLdkMjZYntNgo5hWDTVL9inidK4ZkNF7DrO4d63+C4e6jkeamOSJ2zstvGRa59ZWWOIlYOi+HRtFo2NDWizRsg5DLaN+O9TaMOGyLkXAtmbW/RV3hOmMETbHaNt1mb/FbyPTieewoqSR7rW23+yOs7h4lYMkzmqY4GOfI4MaMy45AdSj2GSuxCds7gW0kJvC05GaQZcu4dEZ2618aLQ2aoe2XFJeVLc2wNNo2n71t/d4lTCNgaAGgAAWAG4AbgFVdkREBERAREQEREBERAREQEREBERAREQEREBERAVfacaLQxuNQzYjc/IsDANt2+7dnnO8k8FYKqXXtiU0XovJu2Wu5T3feAb71+cc1ua61XrfxKJph6NNe+Dciv5R0bHQesiikvLcSP9RpuCxoJGXEE5ZlWM03C8nVmJSy/wBo42ItsgkNtz5Z+K9Bav8AS2KXC4XySNDomCKTms9gAtbn9XZOXFa7FqqzbxVMM9Xep1N3foiefVMbrhzwN+Sh+JawWA7NO0yO4nd4DMqPVlbUT5zycmzo/wAlru623R3c2+zs27Xzr7MfXv8ARNMU0yp4cg7lHcG7u87lGKvSqqqMom8kzj1dZP6LQ0rgZHsgZtmPk7vc1zs5CQHAN3NGzmfvdq+VTXvd7TrWysN2XNkvDf1F7diqeUVd2HU0mk0+9NNPOqnvz/TJlhjabyvMr+A3eJWLUV1zGLBsIkaZGgX2mNzLDmL3NgvlTwPkdsxMLz1C/wCSk+F6uZX2M7hGD7ozd9AtFmi5NcVU0vbqa7FFuablXfH+xCuNOKVsgjdDtSuLg22yAbvHsANJvmG7jmSp1ovqRja1j66QyOsCYmeq0G257vad3WU+wnRanp7FjAXD33Zu7Rw7lt13rUVU09r8Pk79VFVXYziIiOfew8MweGmjEdPG2Jg5mi1+sneT1lZT4wRYgEcCLhdkWxoYowuIG4ijvx2G/RZIC5RAREQEREBERAREQEREBERAREQEREBERAREQEREBF856hrBd7g0cSQB81GsV0/hj9WIGV3g36la67tFEZqlttWbl2cURlKLqqNeEYqIYGwPD3xSOLmBwtZzbbR5rggeZZdbi1XUg7bhDHw3DwGZ71rC2CPjM7ifZB7F4Lm0Ijwx6utZ2Vn/AKT9o/tV8Gj1SchBITuybcX7dynOjmjraaH/ALh/rvO0Y2m9sgA0njlzLYVGKOcLX2RwbkFiMcXGzQXE8M15L2srvRuxDoabZdGnq+JNXszziWyLRNDBx94rBmqbnM3K3+F6BVEtjJ/Ut6/a8PqplhOhFPBY7PKO6T8/AbvzWNvRXbnOrkyvbR09jwc5/wB81d4ZgNRO68DHNHSvZvbf6KYYVq2jbY1DzIR7oyb47z8lM2ttkMguV1bekopiM88dXEvbRuXJmaeznvx3+rHo8PjibsxMawdQ/wCXWQiL1xGHOmZnnIiIiCIiAiIgIiICIiAiIgIiICIiAiIgIiICIiAi+c9Q1jS57gxo3lxAA7yopjGtKhguBJyzhzR5jzHJBL0VR02vMmY7dOBCdxa47bfvOys4cbWW2r9KauckRjkWdLdlzOuc8xwWi9fpsx2np0+mqv8AhxiE4xHGoYBeV4aeF7u8AopX6wHPOzSRknpHO3duHeoxJFE03leZnnMi+Xfx8V0lxV1rMtG3gFy7uvqnu5O7Y2VRTzqjen68o92ZWCSQ7VZMR90G57OA7ljfaDI8oGAfedm5at1RfiStxhWiNTUZhvJs6Tsh3DeV5aYuXZ7MOjVFqxTmueXTuj0ayorS43e4n8l9KHDpp3WhjLuu2Q79wVgYTq8gjsZSZndeTfDn71J4oGtFmNDRwAAHyXttbOnvuS5l/bFNPKzH3QTCtWxNnVT/AMDc/F38lMMNwSGAWija3rtd3eTms9F0rdii34YcW9q717x1fb5CIi3PKIiICIiAiIgIiICIiAiIgIiICIiAiIgIiICIuCUHKKKaR6yaSkBG3y0g9xhBz4OduH5qp9JNa9VVXax3Ixn3WXFx953tH5BXCZXHj2ndJSXEsoc8e4z1nd/MO8qt8d12zOu2kjbEOZx9Z38I+arMkuN3ErkzNG5XCZbDEsdqKg7U0r3587iR3C9gsHIbzdY8lVfcvg6RViy5K4D2Qpjo/jr5qcNkeSY/Utf3QPVv3Zdyg1NSvkcGsaXEmwABJPUAN6t7VnqyeGySVzHMDtjk2E2c619ovG9ozHA715dXZ+NRu/N79n6mNPd36o5YlrYWPkOzE0vPAAlSbCtXU0ljO4RN6Izd9ArBocNjhbsxMawdQzPaedZS8trQUU+Lm9+o2xdr5Uco/LT4TopT0+bGAu6Ts3d3MO5biyIvfTTFMYhx666q5zVORERZMRERAREQEREBERAREQEREBERAREQEREBERARFoNM9L48Op+VkBcXO2I2D3nEXzPMAASSg36xq3EY4W7U0jYxxc4D896o7E9cdXMCIy2Ef4Yz7No3PhZQ+txOWYl0r3OPFxJPzVwxyujH9ctNFcU7TO4c/sx9tzme4KtdIdZNZV3aX8mw+4y7W24Hnd3lRQkc+a6OqeCywmX1df3ivmZbbl8rk71y0X3Ko5LyV83Le4JoTV1Z/qYXuHSI2Wdu0bBWLgGoqxDqybtZHmewudu7gplcKhp6J8jg1jS4nIAAknsA3qxNF9SlRNZ9WfR2HmIvIfw7m9/grjwTRimpG2p4msNrF1rvPa45lbVTLLDSaO6G0tE21PGA7nkdnI7tdzDqFgt2iLFRERAREQEREBERAREQEREBERAREQEREBERAREQEREBERAVV6/aNzqameNzJXtPUXs9W/lKtRajSzR9tbSSwOyLx6h6Lxmx3Zf5IPK1NKQu75SVn4jg8kEr45Glr2khzSNx+nOucE0ZqKuTYp43SHntub1uJyAWbXhq7rMw7CZp3hkMbpHHma0k99tyt/RnUdGyz65+2fhx3Dexz957gFZeHYTDTs2II2RN4NaBfrPE9qmWWFM6Pajp5LOq3iAdAes+3/y3xKsjBNWlDTWLYRK4e9L657gfVHgpSimVw4a0AWGQHMuURRRERAREQEREBERAREQEREBERAREQEREBERAREQEREBERAREQEREBERBrcU0dp6mxnhZIRuJGfZcZrJoMNigZsQxtjaOZrQB2m28rJ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AutoShape 6" descr="data:image/jpeg;base64,/9j/4AAQSkZJRgABAQAAAQABAAD/2wCEAAkGBhQSEBQUEBQWEhQSFRUVFRUYFBYaFRUXFBQVFRQQFBoYHSceFxojGRUUIDEgIycpLCwsFR8xNTAqNSYrLCkBCQoKDgwOGg8PGi0kHSAsKS4uLCk1LywpLSoyLCwvLCwuLSwpLDAsLCwsLCksLCwsNi8sLCwpLCwsLCksLCwsKf/AABEIAJ8BPQMBIgACEQEDEQH/xAAcAAEAAgIDAQAAAAAAAAAAAAAABgcEBQECCAP/xABGEAABAwICBQgHBQQJBQAAAAABAAIDBBEFIQYHEjFRE0FSYXGBkZIUIjJCU6HRFWKCscFDotLhFyMzRGNywuLwFiRUk7L/xAAaAQEBAAMBAQAAAAAAAAAAAAAAAQIDBQQG/8QALxEBAAEDAQUGBQUBAAAAAAAAAAECAxEEBRIVIVEiMTJSkeETQWGBoRRicdHwM//aAAwDAQACEQMRAD8AvFERAREQEREBERAREQEREBERAREQEREBERAREQEREBERAREQEREBERAREQEREBERAREQFjYhiUcDDJM9sbBvc42HZ1nqWSqM184441cUAJ2Iog8tvltyOcNrr9VoHeUSVmR6ysPP94A7WPHf7KyGaeUJtapjz6yPzC8z0so2d6+u2OKywx3npYabUVr+lReb9EdpvRD+9Rea/wCS81cqOJ8Vzyg4/NMJvPRz9YNAN9SzwcfyCxZdaNA39sT2Md9F575ZvFccs1MLvSvqTW/QjnkP4B9V8P6ZaPoy+DfqqM5dq7ekN6kwm9K8hrlo+Eng36r7M1vUJ3mQfg/mqH9Ibzrg1DUwb0vQcetGgP7UjtY79Atpgml9NVlwp5Q4szcCC026VjvC8zelNW00ZrWiqjzLQ67SWnPNpIHiAsK53aZq6Ntqn4lcUT85enOVHEeIXHLN4jxCqHlY+nL4pykXO6bxXL4jHldzg8+afT3W7y7ekPEJ6Q3pDxCqIyw8ZT+JcGSH/E8ycRjp+Tg8+afT3W6apnSb5guPTGdNvmCqMSw8JD+JDND0ZPOpxH6LwefNPp7rcNYzpt8wXBro+m3zBVHysPRf5lxy0XQf51OJfReDfun091ufaEfxGeYLr9pxfEZ5gql5eLoO85XBmi6B8ynEp6QvBvrPp7rb+1IviM8wXH2tD8VnmCqTlo/h/vFcGWP4f7xTiU+VeDfun091t/a8PxWeYLqcagH7VnmCqUzM+H8yupnb0B4qcSq8rKNix5p/C2zjsHxWeYLpJpHTtBJmYAN+aqflm9AfNdXSNII2RYgjxySNpVZ7oXgsY8Urnp6lsjQ+Nwe1wuHNIIPYQvqvNGjOk07JTFHLJFGCXbDXkAWdY7uNl1rtOKp5cRPL6z3EHlX+qL2aG52GXBdmOb5qZxyemUXmPDcerZ5mxsq5g518zM8WG9zib7t6l0WnGI0Ldp0zK2IENdtg7TSd13ZOz4m6uE3l3Iqvw/XvAcp6eSM8+w5rx89k/JSzBNOY6sjkIakjpOgLWD8RNj3KMspIi4WvxjFDBG55A2WjnO9xya0DnJJAsg2KLpE4loJFiQLjgbZhd0BUNr7w4iuikAykgA7XRvcHfuuYr5Ub030LjxGENcdiSMkxvtcC+9rhztNh4KwkvMbG2aEVrN1Ezl3rTRNH4yfCwWyp9QzPfqfLH9XLLMMN2VMALmwV5x6jKYe1NKe5g/RfdupCj53zHvZ/CmYN2VDBoSwV8nUjR9OX9z+FfCTUZTndNIO1rD9EzBuyozZC4ICux+oiPmqHd8Y/iXz/AKBmf+Sf/V/uTJuypUgLqryZqIg55390bR+qzINSFGPafK7qBYP9JTK4UCtto9A51RHsNJLbuIA5gN5+Svqn1RYc3fE5/wDmkd/pst1geiFLRuc6miDHPAaXXcTYG+zmTYXWFfapmOrZbq3K4q6KhEUvw3eBXYU8x/Zu8Cr02RwSy5sbPp6u3xm55VGCln+G7wK7egVHw3eUq8kTh9PVOM3PLCjfs6o+G7yldvsqpt/ZP8jvorwRX9BR1OM3fLCiqmiqGMc98TwxgLnO2XWAGZJNlDsT0ue47MB2QN7rZn/LwXp+upGyxPjf7MjHMdbfZ7S027ivJNXQuiqHxOFnxvcwtOZuCRY8Vtt6K1TOZ5/y0XtqX7kbscv4SHRrHJppGwG8j332CB6xIBcQeOQKmA0fq/hP8pWi1T0UrMXhJjLRsybR2CQGlhG8XDc7Zr0OpXo7Vc5j8FramotU7s8/5Uw3Rqs+E/wXYaLVnwn+CuayWWH6Cjq2cYvdIU2NFaz4Tl2/6RrfhO+SuEokaC2nF7/SFPjQ+t+C7xb9V1l0MryDsQknmu9gF+skq1cRxmGAXleG9XOewb1EsR1gPfdtJHn03i57Q0fqVrrsae34pei3rNZfjFFPLqg7tT9RS0rpjIySUMc6Vgy2QATZjjk7r3KtmjIDgB9f1U/0q05xEQyU1U+IiQi5YzZeYzzZG2ySCDz5WUCOZvxXVonejMPn66ZpqmJ72Xg1YIJ2SuFw24IHOHCzvkpPNikVU1sEBe58xa0uLdkMjZYntNgo5hWDTVL9inidK4ZkNF7DrO4d63+C4e6jkeamOSJ2zstvGRa59ZWWOIlYOi+HRtFo2NDWizRsg5DLaN+O9TaMOGyLkXAtmbW/RV3hOmMETbHaNt1mb/FbyPTieewoqSR7rW23+yOs7h4lYMkzmqY4GOfI4MaMy45AdSj2GSuxCds7gW0kJvC05GaQZcu4dEZ2618aLQ2aoe2XFJeVLc2wNNo2n71t/d4lTCNgaAGgAAWAG4AbgFVdkREBERAREQEREBERAREQEREBERAREQEREBERAVfacaLQxuNQzYjc/IsDANt2+7dnnO8k8FYKqXXtiU0XovJu2Wu5T3feAb71+cc1ua61XrfxKJph6NNe+Dciv5R0bHQesiikvLcSP9RpuCxoJGXEE5ZlWM03C8nVmJSy/wBo42ItsgkNtz5Z+K9Bav8AS2KXC4XySNDomCKTms9gAtbn9XZOXFa7FqqzbxVMM9Xep1N3foiefVMbrhzwN+Sh+JawWA7NO0yO4nd4DMqPVlbUT5zycmzo/wAlru623R3c2+zs27Xzr7MfXv8ARNMU0yp4cg7lHcG7u87lGKvSqqqMom8kzj1dZP6LQ0rgZHsgZtmPk7vc1zs5CQHAN3NGzmfvdq+VTXvd7TrWysN2XNkvDf1F7diqeUVd2HU0mk0+9NNPOqnvz/TJlhjabyvMr+A3eJWLUV1zGLBsIkaZGgX2mNzLDmL3NgvlTwPkdsxMLz1C/wCSk+F6uZX2M7hGD7ozd9AtFmi5NcVU0vbqa7FFuablXfH+xCuNOKVsgjdDtSuLg22yAbvHsANJvmG7jmSp1ovqRja1j66QyOsCYmeq0G257vad3WU+wnRanp7FjAXD33Zu7Rw7lt13rUVU09r8Pk79VFVXYziIiOfew8MweGmjEdPG2Jg5mi1+sneT1lZT4wRYgEcCLhdkWxoYowuIG4ijvx2G/RZIC5RAREQEREBERAREQEREBERAREQEREBERAREQEREBF856hrBd7g0cSQB81GsV0/hj9WIGV3g36la67tFEZqlttWbl2cURlKLqqNeEYqIYGwPD3xSOLmBwtZzbbR5rggeZZdbi1XUg7bhDHw3DwGZ71rC2CPjM7ifZB7F4Lm0Ijwx6utZ2Vn/AKT9o/tV8Gj1SchBITuybcX7dynOjmjraaH/ALh/rvO0Y2m9sgA0njlzLYVGKOcLX2RwbkFiMcXGzQXE8M15L2srvRuxDoabZdGnq+JNXszziWyLRNDBx94rBmqbnM3K3+F6BVEtjJ/Ut6/a8PqplhOhFPBY7PKO6T8/AbvzWNvRXbnOrkyvbR09jwc5/wB81d4ZgNRO68DHNHSvZvbf6KYYVq2jbY1DzIR7oyb47z8lM2ttkMguV1bekopiM88dXEvbRuXJmaeznvx3+rHo8PjibsxMawdQ/wCXWQiL1xGHOmZnnIiIiCIiAiIgIiICIiAiIgIiICIiAiIgIiICIiAi+c9Q1jS57gxo3lxAA7yopjGtKhguBJyzhzR5jzHJBL0VR02vMmY7dOBCdxa47bfvOys4cbWW2r9KauckRjkWdLdlzOuc8xwWi9fpsx2np0+mqv8AhxiE4xHGoYBeV4aeF7u8AopX6wHPOzSRknpHO3duHeoxJFE03leZnnMi+Xfx8V0lxV1rMtG3gFy7uvqnu5O7Y2VRTzqjen68o92ZWCSQ7VZMR90G57OA7ljfaDI8oGAfedm5at1RfiStxhWiNTUZhvJs6Tsh3DeV5aYuXZ7MOjVFqxTmueXTuj0ayorS43e4n8l9KHDpp3WhjLuu2Q79wVgYTq8gjsZSZndeTfDn71J4oGtFmNDRwAAHyXttbOnvuS5l/bFNPKzH3QTCtWxNnVT/AMDc/F38lMMNwSGAWija3rtd3eTms9F0rdii34YcW9q717x1fb5CIi3PKIiICIiAiIgIiICIiAiIgIiICIiAiIgIiICIuCUHKKKaR6yaSkBG3y0g9xhBz4OduH5qp9JNa9VVXax3Ixn3WXFx953tH5BXCZXHj2ndJSXEsoc8e4z1nd/MO8qt8d12zOu2kjbEOZx9Z38I+arMkuN3ErkzNG5XCZbDEsdqKg7U0r3587iR3C9gsHIbzdY8lVfcvg6RViy5K4D2Qpjo/jr5qcNkeSY/Utf3QPVv3Zdyg1NSvkcGsaXEmwABJPUAN6t7VnqyeGySVzHMDtjk2E2c619ovG9ozHA715dXZ+NRu/N79n6mNPd36o5YlrYWPkOzE0vPAAlSbCtXU0ljO4RN6Izd9ArBocNjhbsxMawdQzPaedZS8trQUU+Lm9+o2xdr5Uco/LT4TopT0+bGAu6Ts3d3MO5biyIvfTTFMYhx666q5zVORERZMRERAREQEREBERAREQEREBERAREQEREBERARFoNM9L48Op+VkBcXO2I2D3nEXzPMAASSg36xq3EY4W7U0jYxxc4D896o7E9cdXMCIy2Ef4Yz7No3PhZQ+txOWYl0r3OPFxJPzVwxyujH9ctNFcU7TO4c/sx9tzme4KtdIdZNZV3aX8mw+4y7W24Hnd3lRQkc+a6OqeCywmX1df3ivmZbbl8rk71y0X3Ko5LyV83Le4JoTV1Z/qYXuHSI2Wdu0bBWLgGoqxDqybtZHmewudu7gplcKhp6J8jg1jS4nIAAknsA3qxNF9SlRNZ9WfR2HmIvIfw7m9/grjwTRimpG2p4msNrF1rvPa45lbVTLLDSaO6G0tE21PGA7nkdnI7tdzDqFgt2iLFRERAREQEREBERAREQEREBERAREQEREBERAREQEREBERAVV6/aNzqameNzJXtPUXs9W/lKtRajSzR9tbSSwOyLx6h6Lxmx3Zf5IPK1NKQu75SVn4jg8kEr45Glr2khzSNx+nOucE0ZqKuTYp43SHntub1uJyAWbXhq7rMw7CZp3hkMbpHHma0k99tyt/RnUdGyz65+2fhx3Dexz957gFZeHYTDTs2II2RN4NaBfrPE9qmWWFM6Pajp5LOq3iAdAes+3/y3xKsjBNWlDTWLYRK4e9L657gfVHgpSimVw4a0AWGQHMuURRRERAREQEREBERAREQEREBERAREQEREBERAREQEREBERAREQEREBERBrcU0dp6mxnhZIRuJGfZcZrJoMNigZsQxtjaOZrQB2m28rJ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0" name="Picture 8" descr="http://community.woodmagazine.com/t5/image/serverpage/image-id/15210iD874A97166449614/image-size/original/is-moderation-mode/false?v=mpbl-1&amp;px=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733800"/>
            <a:ext cx="4124325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Mattock</a:t>
            </a:r>
          </a:p>
        </p:txBody>
      </p:sp>
      <p:pic>
        <p:nvPicPr>
          <p:cNvPr id="53250" name="Picture 2" descr="http://www.dimensionsinfo.com/wp-content/uploads/2010/06/Mattock-Siz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810000" cy="3810000"/>
          </a:xfrm>
          <a:prstGeom prst="rect">
            <a:avLst/>
          </a:prstGeom>
          <a:noFill/>
        </p:spPr>
      </p:pic>
      <p:pic>
        <p:nvPicPr>
          <p:cNvPr id="53252" name="Picture 4" descr="http://cf.ydcdn.net/1.0.0.28/images/main/A4matt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26707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2294-F417-1A9D-92A9-7F70A17A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Wheel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D5A33-9FB9-410A-BEA7-302DC978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05037"/>
            <a:ext cx="3738563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0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 Nozzle (mist bed)</a:t>
            </a:r>
          </a:p>
        </p:txBody>
      </p:sp>
      <p:sp>
        <p:nvSpPr>
          <p:cNvPr id="51202" name="AutoShape 2" descr="http://image.made-in-china.com/2f0j00KePTOupgHCrb/Misting-Nozzles-Misting-Accessories.jpg"/>
          <p:cNvSpPr>
            <a:spLocks noChangeAspect="1" noChangeArrowheads="1"/>
          </p:cNvSpPr>
          <p:nvPr/>
        </p:nvSpPr>
        <p:spPr bwMode="auto">
          <a:xfrm>
            <a:off x="155575" y="-617538"/>
            <a:ext cx="2695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http://image.made-in-china.com/2f0j00KePTOupgHCrb/Misting-Nozzles-Misting-Accessories.jpg"/>
          <p:cNvSpPr>
            <a:spLocks noChangeAspect="1" noChangeArrowheads="1"/>
          </p:cNvSpPr>
          <p:nvPr/>
        </p:nvSpPr>
        <p:spPr bwMode="auto">
          <a:xfrm>
            <a:off x="155575" y="-617538"/>
            <a:ext cx="2695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AutoShape 6" descr="http://image.made-in-china.com/2f0j00KePTOupgHCrb/Misting-Nozzles-Misting-Accessories.jpg"/>
          <p:cNvSpPr>
            <a:spLocks noChangeAspect="1" noChangeArrowheads="1"/>
          </p:cNvSpPr>
          <p:nvPr/>
        </p:nvSpPr>
        <p:spPr bwMode="auto">
          <a:xfrm>
            <a:off x="155575" y="-617538"/>
            <a:ext cx="2695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8" name="Picture 8" descr="http://image.made-in-china.com/2f0j00KePTOupgHCrb/Misting-Nozzles-Misting-Accesso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4133214" cy="1971676"/>
          </a:xfrm>
          <a:prstGeom prst="rect">
            <a:avLst/>
          </a:prstGeom>
          <a:noFill/>
        </p:spPr>
      </p:pic>
      <p:pic>
        <p:nvPicPr>
          <p:cNvPr id="51210" name="Picture 10" descr="http://utahbiodieselsupply.com/images/mistingnozzles/foggit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0"/>
            <a:ext cx="2695575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Mower Blade Balancer</a:t>
            </a:r>
          </a:p>
        </p:txBody>
      </p:sp>
      <p:pic>
        <p:nvPicPr>
          <p:cNvPr id="50178" name="Picture 2" descr="http://www.okstate.edu/ag/asnr/hortla/needham/Images/equipment/mower_blade_bal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38400"/>
            <a:ext cx="2695575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Nursery Container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62D46-5064-5FDF-C960-3CFF79876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19" y="1381063"/>
            <a:ext cx="4943538" cy="494353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Oscillating Sprinkler</a:t>
            </a:r>
          </a:p>
        </p:txBody>
      </p:sp>
      <p:pic>
        <p:nvPicPr>
          <p:cNvPr id="47106" name="Picture 2" descr="https://encrypted-tbn3.gstatic.com/images?q=tbn:ANd9GcSKw1yIfEB37QhYOgs4Pb0dnOQ6QQ_whR7Xoj7BAkgMXR2ovGev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05200"/>
            <a:ext cx="2695575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Peat Moss</a:t>
            </a:r>
          </a:p>
        </p:txBody>
      </p:sp>
      <p:pic>
        <p:nvPicPr>
          <p:cNvPr id="46082" name="Picture 2" descr="http://www.okstate.edu/ag/asnr/hortla/needham/Images/equipment/peat_m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09587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Axe</a:t>
            </a:r>
          </a:p>
        </p:txBody>
      </p:sp>
      <p:pic>
        <p:nvPicPr>
          <p:cNvPr id="45058" name="Picture 2" descr="https://encrypted-tbn0.gstatic.com/images?q=tbn:ANd9GcSFuhFZ3pON5r3HexaYlQRQpVlKx1n4EgxVEwMA07MUfT_wYhA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2695575" cy="2124075"/>
          </a:xfrm>
          <a:prstGeom prst="rect">
            <a:avLst/>
          </a:prstGeom>
          <a:noFill/>
        </p:spPr>
      </p:pic>
      <p:pic>
        <p:nvPicPr>
          <p:cNvPr id="45060" name="Picture 4" descr="https://encrypted-tbn2.gstatic.com/images?q=tbn:ANd9GcSaYxrt-Ro_KZzPDGX1Izpd5cucR61sAL7OMQKvnrj4iK3psyPD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2695575" cy="196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5865-1484-6FE1-7931-290B97D2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Planting/Earth/Soil Auger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BE3F7-ECB5-2BA6-2E2C-5655DF98A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3505199" cy="37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 Saw</a:t>
            </a:r>
          </a:p>
        </p:txBody>
      </p:sp>
      <p:pic>
        <p:nvPicPr>
          <p:cNvPr id="90114" name="Picture 2" descr="http://www.harborfreight.com/media/catalog/product/cache/1/image/9df78eab33525d08d6e5fb8d27136e95/i/m/image_16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76375"/>
            <a:ext cx="4495800" cy="44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Pruner</a:t>
            </a:r>
          </a:p>
        </p:txBody>
      </p:sp>
      <p:sp>
        <p:nvSpPr>
          <p:cNvPr id="44034" name="AutoShape 2" descr="http://images.drillspot.com/pimages/2236/223696_300.jpg"/>
          <p:cNvSpPr>
            <a:spLocks noChangeAspect="1" noChangeArrowheads="1"/>
          </p:cNvSpPr>
          <p:nvPr/>
        </p:nvSpPr>
        <p:spPr bwMode="auto">
          <a:xfrm>
            <a:off x="155575" y="-1287463"/>
            <a:ext cx="2695575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6" name="Picture 4" descr="http://images.drillspot.com/pimages/2236/223696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3076575" cy="3076576"/>
          </a:xfrm>
          <a:prstGeom prst="rect">
            <a:avLst/>
          </a:prstGeom>
          <a:noFill/>
        </p:spPr>
      </p:pic>
      <p:pic>
        <p:nvPicPr>
          <p:cNvPr id="44038" name="Picture 6" descr="http://image.made-in-china.com/2f0j00MhQaRoEtFTAL/Pole-Pruner-Saw-26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14600"/>
            <a:ext cx="3152775" cy="3152776"/>
          </a:xfrm>
          <a:prstGeom prst="rect">
            <a:avLst/>
          </a:prstGeom>
          <a:noFill/>
        </p:spPr>
      </p:pic>
      <p:pic>
        <p:nvPicPr>
          <p:cNvPr id="44040" name="Picture 8" descr="http://di1-3.shoppingshadow.com/images/pi/26/d1/3f/97438265-260x260-0-0_Corona+Corona+14+Pole+Pruner+Model+TP6870+Coro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71800"/>
            <a:ext cx="247650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Polyethylene Pipe</a:t>
            </a:r>
          </a:p>
        </p:txBody>
      </p:sp>
      <p:pic>
        <p:nvPicPr>
          <p:cNvPr id="41986" name="Picture 2" descr="http://reticonline.com.au/cw135/images/large/ldpoly_pipe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00400"/>
            <a:ext cx="2695575" cy="1866901"/>
          </a:xfrm>
          <a:prstGeom prst="rect">
            <a:avLst/>
          </a:prstGeom>
          <a:noFill/>
        </p:spPr>
      </p:pic>
      <p:pic>
        <p:nvPicPr>
          <p:cNvPr id="41988" name="Picture 4" descr="https://encrypted-tbn0.gstatic.com/images?q=tbn:ANd9GcSRsgos3x5T9ai4IcyblhzP_6RshrXM2q_JZWbJLkTGu3zG6o-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26479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3DB2-458A-6794-5D4B-C680798E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irrigation 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7BC58-DF72-6DBF-E418-19C3B813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0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Post-hole digger</a:t>
            </a:r>
          </a:p>
        </p:txBody>
      </p:sp>
      <p:pic>
        <p:nvPicPr>
          <p:cNvPr id="40962" name="Picture 2" descr="http://www.okstate.edu/ag/asnr/hortla/needham/Images/equipment/post_hole_dig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3381375" cy="310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Blower</a:t>
            </a:r>
          </a:p>
        </p:txBody>
      </p:sp>
      <p:pic>
        <p:nvPicPr>
          <p:cNvPr id="39938" name="Picture 2" descr="http://best-b2b.com/userimg/973/988-1/power-blower-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2695575" cy="1304926"/>
          </a:xfrm>
          <a:prstGeom prst="rect">
            <a:avLst/>
          </a:prstGeom>
          <a:noFill/>
        </p:spPr>
      </p:pic>
      <p:pic>
        <p:nvPicPr>
          <p:cNvPr id="39940" name="Picture 4" descr="http://www.best-b2b.com/userimg/973/988-1/power-blower-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0"/>
            <a:ext cx="2695575" cy="1152526"/>
          </a:xfrm>
          <a:prstGeom prst="rect">
            <a:avLst/>
          </a:prstGeom>
          <a:noFill/>
        </p:spPr>
      </p:pic>
      <p:pic>
        <p:nvPicPr>
          <p:cNvPr id="39944" name="Picture 8" descr="http://www.newagearbor.com.au/shop/images/saslb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124200"/>
            <a:ext cx="2695575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01C0-E8B5-FB8B-BFBB-4B43BB4E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Hedge Trimmer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12BE4-279F-3003-4432-6CEC7171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11" y="1905001"/>
            <a:ext cx="4106514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06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AC97-0518-9E5D-C2EE-C19FCEFB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Pot-in-pot unit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69355-4287-FCDD-0999-4203264A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03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EFAE-D1FD-85CB-D650-22DC6E46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Sprayer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31BD1-F6E3-0590-75B0-9F7D73C2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1828801"/>
            <a:ext cx="2671762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780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C1D0-3E72-F422-826E-B9BFCDAA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A268D-80BE-55B5-EE9E-32081E302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1905000"/>
            <a:ext cx="3991529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2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Saw</a:t>
            </a:r>
          </a:p>
        </p:txBody>
      </p:sp>
      <p:pic>
        <p:nvPicPr>
          <p:cNvPr id="37890" name="Picture 2" descr="http://image.made-in-china.com/4f0j00jestyFSzGrqw/Pruning-S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2695575" cy="2695576"/>
          </a:xfrm>
          <a:prstGeom prst="rect">
            <a:avLst/>
          </a:prstGeom>
          <a:noFill/>
        </p:spPr>
      </p:pic>
      <p:sp>
        <p:nvSpPr>
          <p:cNvPr id="37892" name="AutoShape 4" descr="http://tuffguardhose.com/wp-content/uploads/2012/06/TUFF-GUARD-brand-Perfect-garden-Hose_Pruning-Saw.jpg"/>
          <p:cNvSpPr>
            <a:spLocks noChangeAspect="1" noChangeArrowheads="1"/>
          </p:cNvSpPr>
          <p:nvPr/>
        </p:nvSpPr>
        <p:spPr bwMode="auto">
          <a:xfrm>
            <a:off x="155575" y="-1279525"/>
            <a:ext cx="266700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ttp://tuffguardhose.com/wp-content/uploads/2012/06/TUFF-GUARD-brand-Perfect-garden-Hose_Pruning-Saw.jpg"/>
          <p:cNvSpPr>
            <a:spLocks noChangeAspect="1" noChangeArrowheads="1"/>
          </p:cNvSpPr>
          <p:nvPr/>
        </p:nvSpPr>
        <p:spPr bwMode="auto">
          <a:xfrm>
            <a:off x="155575" y="-1279525"/>
            <a:ext cx="266700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6" name="Picture 8" descr="http://tuffguardhose.com/wp-content/uploads/2012/06/TUFF-GUARD-brand-Perfect-garden-Hose_Pruning-Sa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9718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(cyclone) Spreader</a:t>
            </a:r>
          </a:p>
        </p:txBody>
      </p:sp>
      <p:pic>
        <p:nvPicPr>
          <p:cNvPr id="88066" name="Picture 2" descr="http://www.okstate.edu/ag/asnr/hortla/needham/Images/equipment/broadcast_cyclone_spr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2438400" cy="496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0E9A-5A19-23FE-AFFC-B2695CD0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Coupler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5839-C68F-2C45-4434-72741444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418683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6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0EA0-69FF-ACCF-B066-E8038396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Coupler Head Adapter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A4122-6666-E5AA-7010-5BD7BC80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42" y="1712827"/>
            <a:ext cx="4011516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6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8C69-AFA1-0AEF-F499-D48017E2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Reel Mower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78EA1-1067-0515-4878-4E469F500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219201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54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Resin-coated Fertilizer</a:t>
            </a:r>
          </a:p>
        </p:txBody>
      </p:sp>
      <p:pic>
        <p:nvPicPr>
          <p:cNvPr id="35842" name="Picture 2" descr="http://www.okstate.edu/ag/asnr/hortla/needham/Images/equipment/resin_coated_fertil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5051370" cy="212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F506-68C6-1104-ADF2-C75CC2EC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Mower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773E7-E7AF-F50D-2D2C-DA7DB2FD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32878"/>
            <a:ext cx="3445148" cy="48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8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D18B-8329-8E6F-B4DB-EB19E762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Rototiller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AB50C-81DF-9C89-7723-039822A89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54" y="2514600"/>
            <a:ext cx="3878492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10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Point Shovel</a:t>
            </a:r>
          </a:p>
        </p:txBody>
      </p:sp>
      <p:sp>
        <p:nvSpPr>
          <p:cNvPr id="31746" name="AutoShape 2" descr="http://ag.csuchico.edu/AgMech/ImagePages/images/RoundPointShovel.jpg"/>
          <p:cNvSpPr>
            <a:spLocks noChangeAspect="1" noChangeArrowheads="1"/>
          </p:cNvSpPr>
          <p:nvPr/>
        </p:nvSpPr>
        <p:spPr bwMode="auto">
          <a:xfrm>
            <a:off x="155575" y="-1287463"/>
            <a:ext cx="2695575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http://ag.csuchico.edu/AgMech/ImagePages/images/RoundPointSho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2695575" cy="2695576"/>
          </a:xfrm>
          <a:prstGeom prst="rect">
            <a:avLst/>
          </a:prstGeom>
          <a:noFill/>
        </p:spPr>
      </p:pic>
      <p:pic>
        <p:nvPicPr>
          <p:cNvPr id="31750" name="Picture 6" descr="http://www.northerntool.com/images/product/images/24150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2200"/>
            <a:ext cx="3228975" cy="322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Scoop Shovel</a:t>
            </a:r>
          </a:p>
        </p:txBody>
      </p:sp>
      <p:pic>
        <p:nvPicPr>
          <p:cNvPr id="28674" name="Picture 2" descr="http://877joebark.com/yahoo_site_admin/assets/images/scoop_shovel.18163454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2695575" cy="2695576"/>
          </a:xfrm>
          <a:prstGeom prst="rect">
            <a:avLst/>
          </a:prstGeom>
          <a:noFill/>
        </p:spPr>
      </p:pic>
      <p:pic>
        <p:nvPicPr>
          <p:cNvPr id="28676" name="Picture 4" descr="https://encrypted-tbn0.gstatic.com/images?q=tbn:ANd9GcQg05O0E8PdF9Zp3aJk5NoWPOfYQHckUFtILZLUazh_Cai2-D9u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743200"/>
            <a:ext cx="2667000" cy="264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 Fabric</a:t>
            </a:r>
          </a:p>
        </p:txBody>
      </p:sp>
      <p:pic>
        <p:nvPicPr>
          <p:cNvPr id="27650" name="Picture 2" descr="http://americannettings.com/images/large/woven_shadecloth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2004894" cy="1990725"/>
          </a:xfrm>
          <a:prstGeom prst="rect">
            <a:avLst/>
          </a:prstGeom>
          <a:noFill/>
        </p:spPr>
      </p:pic>
      <p:pic>
        <p:nvPicPr>
          <p:cNvPr id="27652" name="Picture 4" descr="http://www.mytarp.com/images/categories/shade_cloth_knitted_5849_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1933575" cy="1933576"/>
          </a:xfrm>
          <a:prstGeom prst="rect">
            <a:avLst/>
          </a:prstGeom>
          <a:noFill/>
        </p:spPr>
      </p:pic>
      <p:pic>
        <p:nvPicPr>
          <p:cNvPr id="27654" name="Picture 6" descr="http://www.mightycovers.com/Images/COO/Shade-Cloth-Forest-Gr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267200"/>
            <a:ext cx="1905000" cy="1905000"/>
          </a:xfrm>
          <a:prstGeom prst="rect">
            <a:avLst/>
          </a:prstGeom>
          <a:noFill/>
        </p:spPr>
      </p:pic>
      <p:pic>
        <p:nvPicPr>
          <p:cNvPr id="27656" name="Picture 8" descr="http://t0.gstatic.com/images?q=tbn:ANd9GcQCd6m3U8bHYg_UIXKlS22DpkOyekFFUASWTN0Rf0u2XVhOg2T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191000"/>
            <a:ext cx="1905000" cy="1905000"/>
          </a:xfrm>
          <a:prstGeom prst="rect">
            <a:avLst/>
          </a:prstGeom>
          <a:noFill/>
        </p:spPr>
      </p:pic>
      <p:pic>
        <p:nvPicPr>
          <p:cNvPr id="27658" name="Picture 10" descr="http://feltingforum.com/forums/attachments/tips-tutorials/1827d1310181741-what-do-you-use-roll-felt-shade-cloth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267200"/>
            <a:ext cx="1847850" cy="1847850"/>
          </a:xfrm>
          <a:prstGeom prst="rect">
            <a:avLst/>
          </a:prstGeom>
          <a:noFill/>
        </p:spPr>
      </p:pic>
      <p:pic>
        <p:nvPicPr>
          <p:cNvPr id="27660" name="Picture 12" descr="http://www.mightycovers.com/Images/COO/Shade-Cloth-Wheat-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057400"/>
            <a:ext cx="1819275" cy="18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6BFB-1E04-EC8B-33B7-25869CF7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Stone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77C32-B9BA-32D3-33A7-64B769B8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18" y="1905000"/>
            <a:ext cx="366236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FE78-019E-B42F-A457-00875D57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Bubbler head, irrigation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19E8B-071D-DBC6-0A2E-97DE40CD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67000"/>
            <a:ext cx="428541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0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Siphon Proportioner</a:t>
            </a:r>
          </a:p>
        </p:txBody>
      </p:sp>
      <p:pic>
        <p:nvPicPr>
          <p:cNvPr id="25602" name="Picture 2" descr="http://www.okstate.edu/ag/asnr/hortla/needham/Images/equipment/siphon_proportio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372427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Soaker Hose</a:t>
            </a:r>
          </a:p>
        </p:txBody>
      </p:sp>
      <p:pic>
        <p:nvPicPr>
          <p:cNvPr id="23554" name="Picture 2" descr="http://www.mysquarefootgarden.net/wp-content/uploads/soaker_h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2695575" cy="1800225"/>
          </a:xfrm>
          <a:prstGeom prst="rect">
            <a:avLst/>
          </a:prstGeom>
          <a:noFill/>
        </p:spPr>
      </p:pic>
      <p:pic>
        <p:nvPicPr>
          <p:cNvPr id="23556" name="Picture 4" descr="http://www.brackettfoundation.com/blog/wp-content/uploads/2012/06/SoakerH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0"/>
            <a:ext cx="2695575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Sampling Tube</a:t>
            </a:r>
          </a:p>
        </p:txBody>
      </p:sp>
      <p:pic>
        <p:nvPicPr>
          <p:cNvPr id="21506" name="Picture 2" descr="http://www.okstate.edu/ag/asnr/hortla/needham/Images/equipment/soil_sampling_tu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000"/>
            <a:ext cx="260985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Valve</a:t>
            </a:r>
          </a:p>
        </p:txBody>
      </p:sp>
      <p:pic>
        <p:nvPicPr>
          <p:cNvPr id="20482" name="Picture 2" descr="http://www.okstate.edu/ag/asnr/hortla/needham/Images/equipment/solenoid_val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396240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2C07-8A25-A4F4-5702-BA29B8EF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D9BF1-CAEA-A5B4-C8E3-D2B76C63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72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Sphagnum Moss</a:t>
            </a:r>
          </a:p>
        </p:txBody>
      </p:sp>
      <p:pic>
        <p:nvPicPr>
          <p:cNvPr id="18434" name="Picture 2" descr="https://encrypted-tbn3.gstatic.com/images?q=tbn:ANd9GcSuL1W0K1I6si5kLmCPa1X0EiHsOKKMtz3LnnQobjavibwg_c3q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2695575" cy="2019301"/>
          </a:xfrm>
          <a:prstGeom prst="rect">
            <a:avLst/>
          </a:prstGeom>
          <a:noFill/>
        </p:spPr>
      </p:pic>
      <p:sp>
        <p:nvSpPr>
          <p:cNvPr id="18436" name="AutoShape 4" descr="http://myorchidcare.com/potting-media/img/Premium-Sphagnum-Moss-600.jpg"/>
          <p:cNvSpPr>
            <a:spLocks noChangeAspect="1" noChangeArrowheads="1"/>
          </p:cNvSpPr>
          <p:nvPr/>
        </p:nvSpPr>
        <p:spPr bwMode="auto">
          <a:xfrm>
            <a:off x="155575" y="-1287463"/>
            <a:ext cx="2695575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myorchidcare.com/potting-media/img/Premium-Sphagnum-Moss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2200"/>
            <a:ext cx="2695575" cy="2695576"/>
          </a:xfrm>
          <a:prstGeom prst="rect">
            <a:avLst/>
          </a:prstGeom>
          <a:noFill/>
        </p:spPr>
      </p:pic>
      <p:sp>
        <p:nvSpPr>
          <p:cNvPr id="18440" name="AutoShape 8" descr="http://www.mosserlee.com/SiteContent/Documents/Image/whatis2.jpg"/>
          <p:cNvSpPr>
            <a:spLocks noChangeAspect="1" noChangeArrowheads="1"/>
          </p:cNvSpPr>
          <p:nvPr/>
        </p:nvSpPr>
        <p:spPr bwMode="auto">
          <a:xfrm>
            <a:off x="155575" y="-868363"/>
            <a:ext cx="26955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http://www.mosserlee.com/SiteContent/Documents/Image/whati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62400"/>
            <a:ext cx="2695575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Point (flat) Shovel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C1B02-FC9B-12C6-45FD-60197EBA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18" y="2209800"/>
            <a:ext cx="3586163" cy="3586163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77BD-0C52-5446-9DD1-C14DC598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Trimmer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D43B8-6A66-007E-0124-1CEFC3C9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4859442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770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Thatch Rake</a:t>
            </a:r>
          </a:p>
        </p:txBody>
      </p:sp>
      <p:pic>
        <p:nvPicPr>
          <p:cNvPr id="13314" name="Picture 2" descr="http://www.okstate.edu/ag/asnr/hortla/needham/Images/equipment/thatch_r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000"/>
            <a:ext cx="3305175" cy="393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Caliper</a:t>
            </a:r>
          </a:p>
        </p:txBody>
      </p:sp>
      <p:pic>
        <p:nvPicPr>
          <p:cNvPr id="10242" name="Picture 2" descr="http://www.okstate.edu/ag/asnr/hortla/needham/Images/equipment/tree_cali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667000"/>
            <a:ext cx="3305175" cy="2662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Bulb Planter</a:t>
            </a:r>
          </a:p>
        </p:txBody>
      </p:sp>
      <p:pic>
        <p:nvPicPr>
          <p:cNvPr id="87042" name="Picture 2" descr="http://c.shld.net/rpx/i/s/pi/mp/1363/74470731p?src=http%3A%2F%2Fsite.unbeatablesale.com%2Fimg034%2Frmf049.jpg&amp;d=d51577048d30d69347835942863773af6a445d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3000375" cy="3000376"/>
          </a:xfrm>
          <a:prstGeom prst="rect">
            <a:avLst/>
          </a:prstGeom>
          <a:noFill/>
        </p:spPr>
      </p:pic>
      <p:pic>
        <p:nvPicPr>
          <p:cNvPr id="87044" name="Picture 4" descr="http://c.shld.net/rpx/i/s/pi/mp/8145/7465815911p?src=http%3A%2F%2Fwww.downloadedimages.com%2FImagesOctober2%2F31QoOazHYxL.SY300.jpg&amp;d=ffa2c849f7efa0a682ebae6a43cdcf39442b9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3000375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Wrap</a:t>
            </a:r>
          </a:p>
        </p:txBody>
      </p:sp>
      <p:pic>
        <p:nvPicPr>
          <p:cNvPr id="9218" name="Picture 2" descr="http://www.okstate.edu/ag/asnr/hortla/needham/Images/equipment/tree_wr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3557588" cy="3695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Trowel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0800"/>
            <a:ext cx="5036973" cy="296418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Mower</a:t>
            </a:r>
          </a:p>
        </p:txBody>
      </p:sp>
      <p:pic>
        <p:nvPicPr>
          <p:cNvPr id="6146" name="Picture 2" descr="http://www.landscapeonline.com/products/images/prod_2271559e74ccf31ee6fafe74c4c901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2695575" cy="2019301"/>
          </a:xfrm>
          <a:prstGeom prst="rect">
            <a:avLst/>
          </a:prstGeom>
          <a:noFill/>
        </p:spPr>
      </p:pic>
      <p:pic>
        <p:nvPicPr>
          <p:cNvPr id="6148" name="Picture 4" descr="http://img0110.popscreencdn.com/155548711_-tr-20-tr20-lawn-de-thatcher-power-turf-rake-55-hp-ho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2466975" cy="3048001"/>
          </a:xfrm>
          <a:prstGeom prst="rect">
            <a:avLst/>
          </a:prstGeom>
          <a:noFill/>
        </p:spPr>
      </p:pic>
      <p:pic>
        <p:nvPicPr>
          <p:cNvPr id="6150" name="Picture 6" descr="https://www.proxibid.com/AuctionImages/3858/57281/FullSize/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2695575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Breaker</a:t>
            </a:r>
          </a:p>
        </p:txBody>
      </p:sp>
      <p:sp>
        <p:nvSpPr>
          <p:cNvPr id="3074" name="AutoShape 2" descr="http://www.gemplers.com/img/dramm-water-breaker-WB40.jpg"/>
          <p:cNvSpPr>
            <a:spLocks noChangeAspect="1" noChangeArrowheads="1"/>
          </p:cNvSpPr>
          <p:nvPr/>
        </p:nvSpPr>
        <p:spPr bwMode="auto">
          <a:xfrm>
            <a:off x="155575" y="-1195388"/>
            <a:ext cx="2381250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gemplers.com/img/dramm-water-breaker-WB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2381250" cy="2505076"/>
          </a:xfrm>
          <a:prstGeom prst="rect">
            <a:avLst/>
          </a:prstGeom>
          <a:noFill/>
        </p:spPr>
      </p:pic>
      <p:pic>
        <p:nvPicPr>
          <p:cNvPr id="3078" name="Picture 6" descr="http://gear.tinyfarmblog.com/wp-content/uploads/2007/12/redhead_water_brea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40763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tree Basket</a:t>
            </a:r>
          </a:p>
        </p:txBody>
      </p:sp>
      <p:pic>
        <p:nvPicPr>
          <p:cNvPr id="1026" name="Picture 2" descr="http://www.okstate.edu/ag/asnr/hortla/needham/Images/equipment/wire_tree_bas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67000"/>
            <a:ext cx="3457575" cy="2455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2163-F60A-A36F-96AF-52CFBE0C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Bunker Rake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C7C15-342F-DE40-5957-4E1F4F9E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67000"/>
            <a:ext cx="5181432" cy="2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210</Words>
  <Application>Microsoft Office PowerPoint</Application>
  <PresentationFormat>On-screen Show (4:3)</PresentationFormat>
  <Paragraphs>86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7" baseType="lpstr">
      <vt:lpstr>Arial</vt:lpstr>
      <vt:lpstr>Calibri</vt:lpstr>
      <vt:lpstr>Office Theme</vt:lpstr>
      <vt:lpstr>Nursery/Landscape CDE</vt:lpstr>
      <vt:lpstr>Anvil-and-blade Pruner</vt:lpstr>
      <vt:lpstr>Ball Cart (B&amp;B truck)</vt:lpstr>
      <vt:lpstr>Bark Mulch</vt:lpstr>
      <vt:lpstr>Bow Saw</vt:lpstr>
      <vt:lpstr>Broadcast (cyclone) Spreader</vt:lpstr>
      <vt:lpstr>Bubbler head, irrigation</vt:lpstr>
      <vt:lpstr>Bulb Planter</vt:lpstr>
      <vt:lpstr>Bunker Rake</vt:lpstr>
      <vt:lpstr>Burlap</vt:lpstr>
      <vt:lpstr>Compressed Air Sprayer</vt:lpstr>
      <vt:lpstr>Core Aerifier</vt:lpstr>
      <vt:lpstr>Chain Saw</vt:lpstr>
      <vt:lpstr>Cut-off Machine</vt:lpstr>
      <vt:lpstr>Drip emitter, irrigation</vt:lpstr>
      <vt:lpstr>PowerPoint Presentation</vt:lpstr>
      <vt:lpstr>Edger</vt:lpstr>
      <vt:lpstr>Edging</vt:lpstr>
      <vt:lpstr>Erosion Netting</vt:lpstr>
      <vt:lpstr>Fertilizer Injector</vt:lpstr>
      <vt:lpstr>Fertilizer Tablet</vt:lpstr>
      <vt:lpstr>Garden Fork </vt:lpstr>
      <vt:lpstr>Garden Rake</vt:lpstr>
      <vt:lpstr>Grafting Band</vt:lpstr>
      <vt:lpstr>Grafting Knife</vt:lpstr>
      <vt:lpstr>Granular Fertilizer </vt:lpstr>
      <vt:lpstr>Gravity (drop) Spreader</vt:lpstr>
      <vt:lpstr>Ground Limestone</vt:lpstr>
      <vt:lpstr>Hedge Shears</vt:lpstr>
      <vt:lpstr>Hoe</vt:lpstr>
      <vt:lpstr>Hook-and-blade Pruners</vt:lpstr>
      <vt:lpstr>Hose-end Repair Fitting</vt:lpstr>
      <vt:lpstr>Hose-end Sprayer</vt:lpstr>
      <vt:lpstr>Hose-end Washer</vt:lpstr>
      <vt:lpstr>Hose Repair Coupling </vt:lpstr>
      <vt:lpstr>Impulse Sprinkler</vt:lpstr>
      <vt:lpstr>Irrigation Ring Tool</vt:lpstr>
      <vt:lpstr>Landscape Fabric (mulch)</vt:lpstr>
      <vt:lpstr>Leaf Rake  </vt:lpstr>
      <vt:lpstr>Loppers</vt:lpstr>
      <vt:lpstr>Mattock</vt:lpstr>
      <vt:lpstr>Measuring Wheel</vt:lpstr>
      <vt:lpstr>Mist Nozzle (mist bed)</vt:lpstr>
      <vt:lpstr>Mower Blade Balancer</vt:lpstr>
      <vt:lpstr>Nursery Container</vt:lpstr>
      <vt:lpstr>Oscillating Sprinkler</vt:lpstr>
      <vt:lpstr>Peat Moss</vt:lpstr>
      <vt:lpstr>Pick Axe</vt:lpstr>
      <vt:lpstr>Planting/Earth/Soil Auger</vt:lpstr>
      <vt:lpstr>Pole Pruner</vt:lpstr>
      <vt:lpstr>Polyethylene Pipe</vt:lpstr>
      <vt:lpstr>Pop-up irrigation head</vt:lpstr>
      <vt:lpstr>Post-hole digger</vt:lpstr>
      <vt:lpstr>Power Blower</vt:lpstr>
      <vt:lpstr>Power Hedge Trimmer</vt:lpstr>
      <vt:lpstr>Pot-in-pot unit</vt:lpstr>
      <vt:lpstr>Pump Sprayer</vt:lpstr>
      <vt:lpstr>Propagation mat</vt:lpstr>
      <vt:lpstr>Pruning Saw</vt:lpstr>
      <vt:lpstr>Quick Coupler</vt:lpstr>
      <vt:lpstr>Quick Coupler Head Adapter</vt:lpstr>
      <vt:lpstr>Reel Mower</vt:lpstr>
      <vt:lpstr>Resin-coated Fertilizer</vt:lpstr>
      <vt:lpstr>Rotary Mower</vt:lpstr>
      <vt:lpstr>Rototiller</vt:lpstr>
      <vt:lpstr>Round Point Shovel</vt:lpstr>
      <vt:lpstr>Scoop Shovel</vt:lpstr>
      <vt:lpstr>Shade Fabric</vt:lpstr>
      <vt:lpstr>Sharpening Stone</vt:lpstr>
      <vt:lpstr>Siphon Proportioner</vt:lpstr>
      <vt:lpstr>Soaker Hose</vt:lpstr>
      <vt:lpstr>Soil Sampling Tube</vt:lpstr>
      <vt:lpstr>Solenoid Valve</vt:lpstr>
      <vt:lpstr>Spade</vt:lpstr>
      <vt:lpstr>Sphagnum Moss</vt:lpstr>
      <vt:lpstr>Square Point (flat) Shovel</vt:lpstr>
      <vt:lpstr>String Trimmer</vt:lpstr>
      <vt:lpstr>Thatch Rake</vt:lpstr>
      <vt:lpstr>Tree Caliper</vt:lpstr>
      <vt:lpstr>Tree Wrap</vt:lpstr>
      <vt:lpstr>Trowel</vt:lpstr>
      <vt:lpstr>Vertical Mower</vt:lpstr>
      <vt:lpstr>Water Breaker</vt:lpstr>
      <vt:lpstr>Wire tree Basket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and Suppy List</dc:title>
  <dc:creator>CaitlyndK</dc:creator>
  <cp:lastModifiedBy>Ketelhut, Mark</cp:lastModifiedBy>
  <cp:revision>56</cp:revision>
  <dcterms:created xsi:type="dcterms:W3CDTF">2013-02-21T23:23:04Z</dcterms:created>
  <dcterms:modified xsi:type="dcterms:W3CDTF">2023-03-01T02:01:09Z</dcterms:modified>
</cp:coreProperties>
</file>