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3A6C8-0082-4004-9A30-36CE83FBD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579A2D-5115-4C33-91A6-B837D4B25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5B2ED-16BC-4FD5-AB50-CD1FEEFB9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5487-73F8-4433-9B8A-110B8D6D152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2BAD7-2D6C-41F9-8773-6A8ED4D3D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2B379-EB2D-4D1D-B676-DD351FC47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613D-2AF2-4FCC-B0FD-5DE3C441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3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7C92D-C9E4-4477-B945-3437B56B8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05107-09F3-40E9-A82A-45F989B2A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B68CB-2EC3-43FE-B9DE-A74C14D55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5487-73F8-4433-9B8A-110B8D6D152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943E7-FF3E-48AA-8CBC-1FBE54698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41BFB-2212-488B-8D84-CFA4900E6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613D-2AF2-4FCC-B0FD-5DE3C441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7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580869-810B-4EDA-A5AF-0A59198512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0C0579-375B-4A49-AB5B-846001411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7B48C-F79E-41DB-8F09-8AB22FA5B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5487-73F8-4433-9B8A-110B8D6D152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B2F45-3237-440F-9FFB-C51EE185F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F32B9-D335-44B7-ADFC-04E8B24CC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613D-2AF2-4FCC-B0FD-5DE3C441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9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F869F-0174-495E-BC29-3FAA455F1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77E6E-446D-473F-A300-7272716BC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CBD2E-010C-4D17-9BB3-BA78DC72C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5487-73F8-4433-9B8A-110B8D6D152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CE89C-2570-47E9-8117-E28A9CFA0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20309-A7AC-4A1E-ADD0-4FBBB79F8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613D-2AF2-4FCC-B0FD-5DE3C441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6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E5BA5-7FBB-4EC7-9DF5-92E0C3B2A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A154F-2FFE-4866-857D-D194630C2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DAB84-5F3B-410E-A3B6-DC33457BF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5487-73F8-4433-9B8A-110B8D6D152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1C2ED-2B34-48B7-B6CC-6F8ACC00B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B5FA2-6125-49D7-905D-684AED249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613D-2AF2-4FCC-B0FD-5DE3C441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6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3FC14-B79B-4F4F-BE70-076B23648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FA29C-0163-45C4-8199-56774CEBF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4DAA3-C923-4A80-B02D-B07E0111C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C6706-8B51-4DA3-B6E0-8271EB592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5487-73F8-4433-9B8A-110B8D6D152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4A70D-E5BD-4DD2-B97E-585B03818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BB13E2-6EA2-460E-BDF4-6FE0E04C6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613D-2AF2-4FCC-B0FD-5DE3C441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5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59078-73B3-46F4-BF39-FA4A8D926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6B396-CE17-4C6D-A875-C658B63D7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E09365-B383-4EDD-9663-CC6067ED3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5AAC3-F664-4FFE-AB8B-72B1A0FF1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6E707E-E644-49D3-8449-31C257A223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9E02A-2E0A-4120-8C55-E0391CD6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5487-73F8-4433-9B8A-110B8D6D152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7BBC57-5214-4B42-8656-BDA223909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C9BAC-4098-4057-9E4F-048635A4F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613D-2AF2-4FCC-B0FD-5DE3C441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5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C5736-929B-4256-880F-7FBE78AA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A46A33-414A-4E8A-B7AF-86F89A0C3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5487-73F8-4433-9B8A-110B8D6D152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D2AD1D-0143-4E91-A142-3975957D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B386C-3B7D-4F91-BB29-DEBF50118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613D-2AF2-4FCC-B0FD-5DE3C441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5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D1E038-448F-4128-9591-674720C38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5487-73F8-4433-9B8A-110B8D6D152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B26B74-1B9D-4353-9D6A-4203A7C3C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3A70CC-B88D-4A27-9DD5-F9705B42D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613D-2AF2-4FCC-B0FD-5DE3C441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66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22367-CD88-4FEC-B466-8ECD714FA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BCF93-AC55-4DAD-B3A0-8C587F448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4E387-3F19-4353-AF8C-84775E117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2B8B51-9520-4079-83BB-CD6C20A50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5487-73F8-4433-9B8A-110B8D6D152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4CF68-17D7-42B7-9278-279CFF1D5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F15DF-BA2C-4EFB-A269-4E6B615FE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613D-2AF2-4FCC-B0FD-5DE3C441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38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B66CB-E354-4985-8CF9-223BDC92C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8F5356-C69A-4137-91E9-51C340CB80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5BA9CC-92ED-458C-993A-E60A310FF0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E2C84E-2448-48B1-AC98-8E15938FE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5487-73F8-4433-9B8A-110B8D6D152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128A6-CF2F-4314-9504-54337900A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E3D42-B7EE-4B3F-A8F9-66147F582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613D-2AF2-4FCC-B0FD-5DE3C441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7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8DB76B-30E0-4D45-A101-29FAC2A1F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2717-0A07-4B11-8E85-5D28459FB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6A5B6-1936-4F87-93AB-44F8EF46B1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65487-73F8-4433-9B8A-110B8D6D152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03435-B6B3-4CF2-B73A-45A76B3CE2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2A348-EC2D-4B46-A080-EC74768716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8613D-2AF2-4FCC-B0FD-5DE3C441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76A30-4B20-498D-95C1-581649CF41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List Your Crop Here and have a picture of the mature crop.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1344F7-64C8-43C5-ADF3-37E4577E51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Your name</a:t>
            </a:r>
          </a:p>
        </p:txBody>
      </p:sp>
    </p:spTree>
    <p:extLst>
      <p:ext uri="{BB962C8B-B14F-4D97-AF65-F5344CB8AC3E}">
        <p14:creationId xmlns:p14="http://schemas.microsoft.com/office/powerpoint/2010/main" val="183871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CBCE1-3023-45D8-B74E-969472961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Marketing/Processing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9A13A-68A1-4C74-828B-D5D160A41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your crop marketed</a:t>
            </a:r>
          </a:p>
          <a:p>
            <a:r>
              <a:rPr lang="en-US" dirty="0"/>
              <a:t>Where is your crop marketed</a:t>
            </a:r>
          </a:p>
          <a:p>
            <a:r>
              <a:rPr lang="en-US" dirty="0"/>
              <a:t>What is it processed into </a:t>
            </a:r>
          </a:p>
          <a:p>
            <a:r>
              <a:rPr lang="en-US" dirty="0"/>
              <a:t>How is it processed</a:t>
            </a:r>
          </a:p>
        </p:txBody>
      </p:sp>
    </p:spTree>
    <p:extLst>
      <p:ext uri="{BB962C8B-B14F-4D97-AF65-F5344CB8AC3E}">
        <p14:creationId xmlns:p14="http://schemas.microsoft.com/office/powerpoint/2010/main" val="258162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5CE3-5BB4-4CDE-915F-CA528F03A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Sowing/Planting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0E6BE-B45E-48A4-935C-EE827885A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Seed</a:t>
            </a:r>
          </a:p>
          <a:p>
            <a:pPr marL="0" indent="0">
              <a:buNone/>
            </a:pPr>
            <a:r>
              <a:rPr lang="en-US" dirty="0"/>
              <a:t>-- Where obtained</a:t>
            </a:r>
          </a:p>
          <a:p>
            <a:pPr marL="0" indent="0">
              <a:buNone/>
            </a:pPr>
            <a:r>
              <a:rPr lang="en-US" dirty="0"/>
              <a:t>-- Special Treatment prior to planting</a:t>
            </a:r>
          </a:p>
          <a:p>
            <a:pPr marL="0" indent="0">
              <a:buNone/>
            </a:pPr>
            <a:r>
              <a:rPr lang="en-US" dirty="0"/>
              <a:t>-- Soil Temp. (cool or warm season crop)</a:t>
            </a:r>
          </a:p>
          <a:p>
            <a:pPr marL="0" indent="0">
              <a:buNone/>
            </a:pPr>
            <a:r>
              <a:rPr lang="en-US" dirty="0"/>
              <a:t>-- Planting depth</a:t>
            </a:r>
          </a:p>
          <a:p>
            <a:pPr marL="0" indent="0">
              <a:buNone/>
            </a:pPr>
            <a:r>
              <a:rPr lang="en-US" dirty="0"/>
              <a:t>-- Plant Population</a:t>
            </a:r>
          </a:p>
          <a:p>
            <a:pPr marL="0" indent="0">
              <a:buNone/>
            </a:pPr>
            <a:r>
              <a:rPr lang="en-US" dirty="0"/>
              <a:t>-- Other information about the seed</a:t>
            </a:r>
          </a:p>
        </p:txBody>
      </p:sp>
    </p:spTree>
    <p:extLst>
      <p:ext uri="{BB962C8B-B14F-4D97-AF65-F5344CB8AC3E}">
        <p14:creationId xmlns:p14="http://schemas.microsoft.com/office/powerpoint/2010/main" val="732415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71EC4-2DC0-4199-B1BA-B6F702BD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Sowing/Planting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4FE3C-F041-40E3-9616-2B8B95CB4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Machinery</a:t>
            </a:r>
          </a:p>
          <a:p>
            <a:pPr marL="0" indent="0">
              <a:buNone/>
            </a:pPr>
            <a:r>
              <a:rPr lang="en-US" dirty="0"/>
              <a:t>-- type of machinery used (picture)</a:t>
            </a:r>
          </a:p>
          <a:p>
            <a:pPr marL="0" indent="0">
              <a:buNone/>
            </a:pPr>
            <a:r>
              <a:rPr lang="en-US" dirty="0"/>
              <a:t>-- row width</a:t>
            </a:r>
          </a:p>
          <a:p>
            <a:pPr marL="0" indent="0">
              <a:buNone/>
            </a:pPr>
            <a:r>
              <a:rPr lang="en-US" dirty="0"/>
              <a:t>-- seed spacing within the row</a:t>
            </a:r>
          </a:p>
          <a:p>
            <a:pPr marL="0" indent="0">
              <a:buNone/>
            </a:pPr>
            <a:r>
              <a:rPr lang="en-US" dirty="0"/>
              <a:t>-- seedbed preparation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16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781D4-158F-4316-AD52-DE863FC9F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63730-68C2-41C1-A359-06DA7DE5B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Days to maturity</a:t>
            </a:r>
          </a:p>
          <a:p>
            <a:r>
              <a:rPr lang="en-US" dirty="0"/>
              <a:t>Important stages from germination to maturity</a:t>
            </a:r>
          </a:p>
          <a:p>
            <a:pPr lvl="1"/>
            <a:r>
              <a:rPr lang="en-US" dirty="0"/>
              <a:t>Emergence</a:t>
            </a:r>
          </a:p>
          <a:p>
            <a:pPr lvl="1"/>
            <a:r>
              <a:rPr lang="en-US" dirty="0"/>
              <a:t>Tillering</a:t>
            </a:r>
          </a:p>
          <a:p>
            <a:pPr lvl="1"/>
            <a:r>
              <a:rPr lang="en-US" dirty="0"/>
              <a:t>Boot</a:t>
            </a:r>
          </a:p>
          <a:p>
            <a:pPr lvl="1"/>
            <a:r>
              <a:rPr lang="en-US" dirty="0"/>
              <a:t>Heading</a:t>
            </a:r>
          </a:p>
          <a:p>
            <a:pPr lvl="1"/>
            <a:r>
              <a:rPr lang="en-US" dirty="0"/>
              <a:t>Flowering/Pollination</a:t>
            </a:r>
          </a:p>
          <a:p>
            <a:pPr lvl="1"/>
            <a:r>
              <a:rPr lang="en-US" dirty="0"/>
              <a:t>Milk/Dough </a:t>
            </a:r>
          </a:p>
        </p:txBody>
      </p:sp>
    </p:spTree>
    <p:extLst>
      <p:ext uri="{BB962C8B-B14F-4D97-AF65-F5344CB8AC3E}">
        <p14:creationId xmlns:p14="http://schemas.microsoft.com/office/powerpoint/2010/main" val="453621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AEFFF-DFC1-469D-829E-C3B54A1D0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7269-A3A2-4EA9-B9D0-74B91D2B9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disease are common</a:t>
            </a:r>
          </a:p>
        </p:txBody>
      </p:sp>
    </p:spTree>
    <p:extLst>
      <p:ext uri="{BB962C8B-B14F-4D97-AF65-F5344CB8AC3E}">
        <p14:creationId xmlns:p14="http://schemas.microsoft.com/office/powerpoint/2010/main" val="1090791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CD63C-2AEB-4A73-89BB-EF5C05E13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21F08-6B0A-4CDD-936D-7D7CC709C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insects are common</a:t>
            </a:r>
          </a:p>
        </p:txBody>
      </p:sp>
    </p:spTree>
    <p:extLst>
      <p:ext uri="{BB962C8B-B14F-4D97-AF65-F5344CB8AC3E}">
        <p14:creationId xmlns:p14="http://schemas.microsoft.com/office/powerpoint/2010/main" val="2106822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9A8EA-089A-4FB7-8461-898557C8F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BE073-DC1B-49A9-A819-C5BF10BD0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weeds are problems.</a:t>
            </a:r>
          </a:p>
        </p:txBody>
      </p:sp>
    </p:spTree>
    <p:extLst>
      <p:ext uri="{BB962C8B-B14F-4D97-AF65-F5344CB8AC3E}">
        <p14:creationId xmlns:p14="http://schemas.microsoft.com/office/powerpoint/2010/main" val="1635641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51B5E-839F-4051-96E3-18C92BD8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Fertilization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82888-2DCB-438D-9D6D-E04F70E36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Fertilizer used</a:t>
            </a:r>
          </a:p>
          <a:p>
            <a:r>
              <a:rPr lang="en-US" dirty="0"/>
              <a:t>Timing/Application</a:t>
            </a:r>
          </a:p>
          <a:p>
            <a:r>
              <a:rPr lang="en-US" dirty="0"/>
              <a:t>Amount used</a:t>
            </a:r>
          </a:p>
        </p:txBody>
      </p:sp>
    </p:spTree>
    <p:extLst>
      <p:ext uri="{BB962C8B-B14F-4D97-AF65-F5344CB8AC3E}">
        <p14:creationId xmlns:p14="http://schemas.microsoft.com/office/powerpoint/2010/main" val="558486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57D3E-AF24-4DD9-9D97-1DE50BE8B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Harvesting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FD355-8FB0-4876-BE0E-9A0A97167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Machinery used at harvest</a:t>
            </a:r>
          </a:p>
          <a:p>
            <a:r>
              <a:rPr lang="en-US" dirty="0"/>
              <a:t>When to harvest</a:t>
            </a:r>
          </a:p>
        </p:txBody>
      </p:sp>
    </p:spTree>
    <p:extLst>
      <p:ext uri="{BB962C8B-B14F-4D97-AF65-F5344CB8AC3E}">
        <p14:creationId xmlns:p14="http://schemas.microsoft.com/office/powerpoint/2010/main" val="190402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150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List Your Crop Here and have a picture of the mature crop. </vt:lpstr>
      <vt:lpstr>Sowing/Planting</vt:lpstr>
      <vt:lpstr>Sowing/Planting</vt:lpstr>
      <vt:lpstr>Growth</vt:lpstr>
      <vt:lpstr>Diseases</vt:lpstr>
      <vt:lpstr>Insects </vt:lpstr>
      <vt:lpstr>Weeds</vt:lpstr>
      <vt:lpstr>Fertilization </vt:lpstr>
      <vt:lpstr>Harvesting</vt:lpstr>
      <vt:lpstr>Marketing/Processing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Your Crop Here and have a picture of the mature crop. </dc:title>
  <dc:creator>Ketelhut, Mark</dc:creator>
  <cp:lastModifiedBy>Ketelhut, Mark</cp:lastModifiedBy>
  <cp:revision>2</cp:revision>
  <dcterms:created xsi:type="dcterms:W3CDTF">2022-01-24T03:25:22Z</dcterms:created>
  <dcterms:modified xsi:type="dcterms:W3CDTF">2022-01-27T21:27:49Z</dcterms:modified>
</cp:coreProperties>
</file>